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8" r:id="rId3"/>
    <p:sldId id="270" r:id="rId4"/>
    <p:sldId id="259" r:id="rId5"/>
    <p:sldId id="283" r:id="rId6"/>
    <p:sldId id="261" r:id="rId7"/>
    <p:sldId id="284" r:id="rId8"/>
    <p:sldId id="263" r:id="rId9"/>
    <p:sldId id="285" r:id="rId10"/>
    <p:sldId id="264" r:id="rId11"/>
    <p:sldId id="289" r:id="rId12"/>
    <p:sldId id="286" r:id="rId13"/>
    <p:sldId id="287" r:id="rId14"/>
    <p:sldId id="288" r:id="rId15"/>
    <p:sldId id="278" r:id="rId16"/>
  </p:sldIdLst>
  <p:sldSz cx="9144000" cy="5143500" type="screen16x9"/>
  <p:notesSz cx="6858000" cy="9144000"/>
  <p:embeddedFontLst>
    <p:embeddedFont>
      <p:font typeface="Montserrat ExtraBold" panose="020B0604020202020204" charset="-52"/>
      <p:bold r:id="rId18"/>
      <p:boldItalic r:id="rId19"/>
    </p:embeddedFont>
    <p:embeddedFont>
      <p:font typeface="Montserrat Light" panose="020B0604020202020204" charset="-52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A8AD9F9-5FB5-45AE-B467-FF43A6A1C4F1}">
  <a:tblStyle styleId="{5A8AD9F9-5FB5-45AE-B467-FF43A6A1C4F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2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226712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302050" y="1223200"/>
            <a:ext cx="4539900" cy="26970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2438550" y="1811950"/>
            <a:ext cx="4266900" cy="11598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438550" y="2840054"/>
            <a:ext cx="4266900" cy="7848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4842600" cy="35481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◦"/>
              <a:defRPr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◦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1"/>
          </p:nvPr>
        </p:nvSpPr>
        <p:spPr>
          <a:xfrm>
            <a:off x="3844325" y="797725"/>
            <a:ext cx="1481700" cy="35406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◦"/>
              <a:defRPr sz="1400"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rtl="0">
              <a:spcBef>
                <a:spcPts val="1000"/>
              </a:spcBef>
              <a:spcAft>
                <a:spcPts val="100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2"/>
          </p:nvPr>
        </p:nvSpPr>
        <p:spPr>
          <a:xfrm>
            <a:off x="5524777" y="797725"/>
            <a:ext cx="1481700" cy="35406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◦"/>
              <a:defRPr sz="1400"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rtl="0">
              <a:spcBef>
                <a:spcPts val="1000"/>
              </a:spcBef>
              <a:spcAft>
                <a:spcPts val="100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3"/>
          </p:nvPr>
        </p:nvSpPr>
        <p:spPr>
          <a:xfrm>
            <a:off x="7205229" y="797725"/>
            <a:ext cx="1481700" cy="35406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◦"/>
              <a:defRPr sz="1400"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rtl="0">
              <a:spcBef>
                <a:spcPts val="1000"/>
              </a:spcBef>
              <a:spcAft>
                <a:spcPts val="100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" name="Google Shape;54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457200" lvl="0" indent="-3683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683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7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2302050" y="1223200"/>
            <a:ext cx="4539900" cy="269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Телега катит</a:t>
            </a:r>
            <a:br>
              <a:rPr lang="ru-RU" dirty="0" smtClean="0"/>
            </a:br>
            <a:r>
              <a:rPr lang="ru-RU" dirty="0" smtClean="0"/>
              <a:t>или нет?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050E5"/>
            </a:gs>
            <a:gs pos="100000">
              <a:srgbClr val="C833FF"/>
            </a:gs>
          </a:gsLst>
          <a:lin ang="5400700" scaled="0"/>
        </a:gra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Как </a:t>
            </a:r>
            <a:r>
              <a:rPr lang="ru-RU" dirty="0" err="1" smtClean="0"/>
              <a:t>пиарю</a:t>
            </a:r>
            <a:r>
              <a:rPr lang="ru-RU" dirty="0" smtClean="0"/>
              <a:t> канал я</a:t>
            </a:r>
            <a:endParaRPr dirty="0"/>
          </a:p>
        </p:txBody>
      </p:sp>
      <p:sp>
        <p:nvSpPr>
          <p:cNvPr id="126" name="Google Shape;126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0" name="Google Shape;97;p18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4842600" cy="354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◦"/>
            </a:pPr>
            <a:endParaRPr dirty="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◦"/>
            </a:pPr>
            <a:r>
              <a:rPr lang="ru-RU" sz="2200" dirty="0" smtClean="0"/>
              <a:t>Сам контент </a:t>
            </a: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◦"/>
            </a:pPr>
            <a:r>
              <a:rPr lang="ru-RU" sz="2200" dirty="0" smtClean="0"/>
              <a:t>Встречи, встречи, еще раз встречи</a:t>
            </a: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◦"/>
            </a:pPr>
            <a:r>
              <a:rPr lang="ru-RU" sz="2200" dirty="0" smtClean="0"/>
              <a:t>По-братски в каналах</a:t>
            </a:r>
            <a:endParaRPr lang="ru-RU" sz="2200" dirty="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◦"/>
            </a:pPr>
            <a:r>
              <a:rPr lang="ru-RU" sz="2200" dirty="0" err="1" smtClean="0"/>
              <a:t>Таргетинг</a:t>
            </a:r>
            <a:r>
              <a:rPr lang="ru-RU" sz="2200" dirty="0" smtClean="0"/>
              <a:t> ВК (ШОК?!)</a:t>
            </a: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◦"/>
            </a:pPr>
            <a:r>
              <a:rPr lang="ru-RU" sz="2200" dirty="0" smtClean="0"/>
              <a:t>Другие </a:t>
            </a:r>
            <a:r>
              <a:rPr lang="ru-RU" sz="2200" dirty="0" err="1" smtClean="0"/>
              <a:t>соц.сети</a:t>
            </a:r>
            <a:r>
              <a:rPr lang="ru-RU" sz="2200" dirty="0" smtClean="0"/>
              <a:t> и СМИ</a:t>
            </a:r>
            <a:endParaRPr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050E5"/>
            </a:gs>
            <a:gs pos="100000">
              <a:srgbClr val="C833FF"/>
            </a:gs>
          </a:gsLst>
          <a:lin ang="5400700" scaled="0"/>
        </a:gra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Можно </a:t>
            </a:r>
            <a:r>
              <a:rPr lang="ru-RU" dirty="0" err="1" smtClean="0"/>
              <a:t>пиарить</a:t>
            </a:r>
            <a:r>
              <a:rPr lang="ru-RU" dirty="0" smtClean="0"/>
              <a:t> еще так…</a:t>
            </a:r>
            <a:endParaRPr dirty="0"/>
          </a:p>
        </p:txBody>
      </p:sp>
      <p:sp>
        <p:nvSpPr>
          <p:cNvPr id="126" name="Google Shape;126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10" name="Google Shape;97;p18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4842600" cy="354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◦"/>
            </a:pPr>
            <a:endParaRPr dirty="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◦"/>
            </a:pPr>
            <a:r>
              <a:rPr lang="ru-RU" sz="2200" dirty="0" smtClean="0"/>
              <a:t>Размещение в платных подборках в </a:t>
            </a:r>
            <a:r>
              <a:rPr lang="ru-RU" sz="2200" dirty="0" err="1" smtClean="0"/>
              <a:t>Телеграм</a:t>
            </a:r>
            <a:endParaRPr lang="ru-RU" sz="2200" dirty="0" smtClean="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◦"/>
            </a:pPr>
            <a:r>
              <a:rPr lang="ru-RU" sz="2200" dirty="0" smtClean="0"/>
              <a:t>Лидеры мнений, кто не боится</a:t>
            </a: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◦"/>
            </a:pPr>
            <a:r>
              <a:rPr lang="ru-RU" sz="2200" dirty="0" smtClean="0"/>
              <a:t>Первые 200 подписчиков из контактов</a:t>
            </a:r>
            <a:endParaRPr lang="ru-RU" sz="2200" dirty="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◦"/>
            </a:pPr>
            <a:r>
              <a:rPr lang="ru-RU" sz="2200" dirty="0" smtClean="0"/>
              <a:t>Ну и прям грязно – можно бесконечно создавать ботов и добавлять их на канал</a:t>
            </a:r>
          </a:p>
          <a:p>
            <a:pPr marL="88900" lvl="0" indent="0" algn="l" rtl="0">
              <a:spcBef>
                <a:spcPts val="1000"/>
              </a:spcBef>
              <a:spcAft>
                <a:spcPts val="0"/>
              </a:spcAft>
              <a:buSzPts val="2200"/>
              <a:buNone/>
            </a:pP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234276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5486"/>
            <a:ext cx="5843364" cy="4856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122;p21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 smtClean="0"/>
              <a:t>Таргетинг</a:t>
            </a:r>
            <a:r>
              <a:rPr lang="ru-RU" dirty="0" smtClean="0"/>
              <a:t> </a:t>
            </a:r>
            <a:r>
              <a:rPr lang="ru-RU" dirty="0" err="1" smtClean="0"/>
              <a:t>ВКонтакте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1708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050E5"/>
            </a:gs>
            <a:gs pos="100000">
              <a:srgbClr val="C833FF"/>
            </a:gs>
          </a:gsLst>
          <a:lin ang="5400012" scaled="0"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ctrTitle"/>
          </p:nvPr>
        </p:nvSpPr>
        <p:spPr>
          <a:xfrm>
            <a:off x="2169925" y="1811950"/>
            <a:ext cx="48042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4. </a:t>
            </a:r>
            <a:r>
              <a:rPr lang="ru-RU" dirty="0"/>
              <a:t> </a:t>
            </a:r>
            <a:r>
              <a:rPr lang="ru-RU" dirty="0" smtClean="0"/>
              <a:t>В чем изюм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4665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050E5"/>
            </a:gs>
            <a:gs pos="100000">
              <a:srgbClr val="C833FF"/>
            </a:gs>
          </a:gsLst>
          <a:lin ang="5400700" scaled="0"/>
        </a:gra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Будет изюм, если есть…</a:t>
            </a:r>
            <a:endParaRPr dirty="0"/>
          </a:p>
        </p:txBody>
      </p:sp>
      <p:sp>
        <p:nvSpPr>
          <p:cNvPr id="126" name="Google Shape;126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10" name="Google Shape;97;p18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4842600" cy="354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◦"/>
            </a:pPr>
            <a:endParaRPr sz="2000" dirty="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◦"/>
            </a:pPr>
            <a:r>
              <a:rPr lang="ru-RU" sz="2000" dirty="0" smtClean="0"/>
              <a:t>Живое общение – сюда же </a:t>
            </a:r>
            <a:r>
              <a:rPr lang="ru-RU" sz="2000" dirty="0" err="1" smtClean="0"/>
              <a:t>интерактив</a:t>
            </a:r>
            <a:endParaRPr lang="ru-RU" sz="2000" dirty="0" smtClean="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◦"/>
            </a:pPr>
            <a:r>
              <a:rPr lang="ru-RU" sz="2000" dirty="0" smtClean="0"/>
              <a:t>Разнообразие контента, но в меру</a:t>
            </a: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◦"/>
            </a:pPr>
            <a:r>
              <a:rPr lang="ru-RU" sz="2000" dirty="0" smtClean="0"/>
              <a:t>Чаты для наиболее преданных</a:t>
            </a: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◦"/>
            </a:pPr>
            <a:r>
              <a:rPr lang="ru-RU" sz="2000" dirty="0" smtClean="0"/>
              <a:t>Бот</a:t>
            </a: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◦"/>
            </a:pPr>
            <a:r>
              <a:rPr lang="ru-RU" sz="2000" dirty="0" smtClean="0"/>
              <a:t>Юмор, но так, чтоб ЦА поняла</a:t>
            </a: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◦"/>
            </a:pPr>
            <a:r>
              <a:rPr lang="ru-RU" sz="2000" dirty="0" smtClean="0"/>
              <a:t>Понимание, что такой контент есть только в формате Телеги</a:t>
            </a:r>
          </a:p>
        </p:txBody>
      </p:sp>
    </p:spTree>
    <p:extLst>
      <p:ext uri="{BB962C8B-B14F-4D97-AF65-F5344CB8AC3E}">
        <p14:creationId xmlns:p14="http://schemas.microsoft.com/office/powerpoint/2010/main" val="3632806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8700"/>
            </a:gs>
            <a:gs pos="100000">
              <a:srgbClr val="FFD900"/>
            </a:gs>
          </a:gsLst>
          <a:lin ang="5400700" scaled="0"/>
        </a:gra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279" name="Google Shape;279;p35"/>
          <p:cNvSpPr txBox="1">
            <a:spLocks noGrp="1"/>
          </p:cNvSpPr>
          <p:nvPr>
            <p:ph type="ctrTitle" idx="4294967295"/>
          </p:nvPr>
        </p:nvSpPr>
        <p:spPr>
          <a:xfrm>
            <a:off x="723300" y="1792375"/>
            <a:ext cx="76974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 err="1" smtClean="0"/>
              <a:t>Рэхмэт</a:t>
            </a:r>
            <a:r>
              <a:rPr lang="en" sz="3600" dirty="0" smtClean="0"/>
              <a:t>!</a:t>
            </a:r>
            <a:endParaRPr sz="3600" dirty="0"/>
          </a:p>
        </p:txBody>
      </p:sp>
      <p:sp>
        <p:nvSpPr>
          <p:cNvPr id="280" name="Google Shape;280;p35"/>
          <p:cNvSpPr txBox="1">
            <a:spLocks noGrp="1"/>
          </p:cNvSpPr>
          <p:nvPr>
            <p:ph type="subTitle" idx="4294967295"/>
          </p:nvPr>
        </p:nvSpPr>
        <p:spPr>
          <a:xfrm>
            <a:off x="723300" y="2715524"/>
            <a:ext cx="7697400" cy="130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FFFFFF"/>
                </a:solidFill>
              </a:rPr>
              <a:t>Есть вопросы?</a:t>
            </a:r>
            <a:endParaRPr sz="2400" b="1" dirty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 dirty="0" smtClean="0">
                <a:solidFill>
                  <a:srgbClr val="FFFFFF"/>
                </a:solidFill>
              </a:rPr>
              <a:t>Жду всех в Телеге </a:t>
            </a:r>
            <a:r>
              <a:rPr lang="en-US" sz="2400" dirty="0" smtClean="0">
                <a:solidFill>
                  <a:srgbClr val="FFFFFF"/>
                </a:solidFill>
              </a:rPr>
              <a:t>@</a:t>
            </a:r>
            <a:r>
              <a:rPr lang="en-US" sz="2400" dirty="0" err="1" smtClean="0">
                <a:solidFill>
                  <a:srgbClr val="FFFFFF"/>
                </a:solidFill>
              </a:rPr>
              <a:t>cptgrantov</a:t>
            </a:r>
            <a:endParaRPr sz="2400" b="1" dirty="0">
              <a:solidFill>
                <a:srgbClr val="FFFFFF"/>
              </a:solidFill>
            </a:endParaRPr>
          </a:p>
        </p:txBody>
      </p:sp>
      <p:sp>
        <p:nvSpPr>
          <p:cNvPr id="281" name="Google Shape;281;p35"/>
          <p:cNvSpPr/>
          <p:nvPr/>
        </p:nvSpPr>
        <p:spPr>
          <a:xfrm>
            <a:off x="4127625" y="1102328"/>
            <a:ext cx="888759" cy="818862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6E180"/>
            </a:gs>
            <a:gs pos="100000">
              <a:srgbClr val="B8DF32"/>
            </a:gs>
          </a:gsLst>
          <a:lin ang="5400012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ctrTitle" idx="4294967295"/>
          </p:nvPr>
        </p:nvSpPr>
        <p:spPr>
          <a:xfrm>
            <a:off x="723300" y="1335175"/>
            <a:ext cx="76974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 err="1" smtClean="0"/>
              <a:t>Исэнме</a:t>
            </a:r>
            <a:r>
              <a:rPr lang="en" sz="3600" dirty="0" smtClean="0"/>
              <a:t>!</a:t>
            </a:r>
            <a:endParaRPr sz="3600" dirty="0"/>
          </a:p>
        </p:txBody>
      </p:sp>
      <p:sp>
        <p:nvSpPr>
          <p:cNvPr id="77" name="Google Shape;77;p15"/>
          <p:cNvSpPr txBox="1">
            <a:spLocks noGrp="1"/>
          </p:cNvSpPr>
          <p:nvPr>
            <p:ph type="subTitle" idx="4294967295"/>
          </p:nvPr>
        </p:nvSpPr>
        <p:spPr>
          <a:xfrm>
            <a:off x="723300" y="2258324"/>
            <a:ext cx="7697400" cy="130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FFFFFF"/>
                </a:solidFill>
              </a:rPr>
              <a:t>Меня зовут Егор Рафиков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FFFFFF"/>
                </a:solidFill>
              </a:rPr>
              <a:t>Автор </a:t>
            </a:r>
            <a:r>
              <a:rPr lang="ru-RU" sz="2400" b="1" dirty="0" err="1" smtClean="0">
                <a:solidFill>
                  <a:srgbClr val="FFFFFF"/>
                </a:solidFill>
              </a:rPr>
              <a:t>телеграм</a:t>
            </a:r>
            <a:r>
              <a:rPr lang="ru-RU" sz="2400" b="1" dirty="0" smtClean="0">
                <a:solidFill>
                  <a:srgbClr val="FFFFFF"/>
                </a:solidFill>
              </a:rPr>
              <a:t>-канала «Капитан Грантов»</a:t>
            </a:r>
            <a:endParaRPr sz="2400" b="1" dirty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 dirty="0" smtClean="0">
                <a:solidFill>
                  <a:srgbClr val="FFFFFF"/>
                </a:solidFill>
              </a:rPr>
              <a:t>Топлю за ЗОЖ, обучаю </a:t>
            </a:r>
            <a:r>
              <a:rPr lang="ru-RU" sz="2400" dirty="0" err="1" smtClean="0">
                <a:solidFill>
                  <a:srgbClr val="FFFFFF"/>
                </a:solidFill>
              </a:rPr>
              <a:t>фандрайзингу</a:t>
            </a:r>
            <a:r>
              <a:rPr lang="ru-RU" sz="2400" dirty="0" smtClean="0">
                <a:solidFill>
                  <a:srgbClr val="FFFFFF"/>
                </a:solidFill>
              </a:rPr>
              <a:t> НКО и молодежь в АНО «КАМ»</a:t>
            </a:r>
            <a:endParaRPr sz="2400" b="1" dirty="0">
              <a:solidFill>
                <a:srgbClr val="FFFFFF"/>
              </a:solidFill>
            </a:endParaRPr>
          </a:p>
        </p:txBody>
      </p:sp>
      <p:pic>
        <p:nvPicPr>
          <p:cNvPr id="78" name="Google Shape;78;p15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5200" y="228600"/>
            <a:ext cx="1113600" cy="1113600"/>
          </a:xfrm>
          <a:prstGeom prst="ellipse">
            <a:avLst/>
          </a:prstGeom>
          <a:noFill/>
          <a:ln w="1143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42863" dist="38100" dir="54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" name="Овал 1"/>
          <p:cNvSpPr/>
          <p:nvPr/>
        </p:nvSpPr>
        <p:spPr>
          <a:xfrm>
            <a:off x="4015200" y="228600"/>
            <a:ext cx="1113600" cy="1113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Users\Егор Рафиков\Desktop\Корпорация активной молодежи\slice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200" y="208768"/>
            <a:ext cx="1142550" cy="113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6E180"/>
            </a:gs>
            <a:gs pos="100000">
              <a:srgbClr val="B8DF32"/>
            </a:gs>
          </a:gsLst>
          <a:lin ang="5400700" scaled="0"/>
        </a:gra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7"/>
          <p:cNvSpPr txBox="1">
            <a:spLocks noGrp="1"/>
          </p:cNvSpPr>
          <p:nvPr>
            <p:ph type="ctrTitle" idx="4294967295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900" dirty="0" smtClean="0">
                <a:sym typeface="Wingdings" panose="05000000000000000000" pitchFamily="2" charset="2"/>
              </a:rPr>
              <a:t>&gt;20 </a:t>
            </a:r>
            <a:r>
              <a:rPr lang="ru-RU" sz="7900" dirty="0" smtClean="0">
                <a:sym typeface="Wingdings" panose="05000000000000000000" pitchFamily="2" charset="2"/>
              </a:rPr>
              <a:t>млн руб. </a:t>
            </a:r>
            <a:endParaRPr sz="7900" dirty="0"/>
          </a:p>
        </p:txBody>
      </p:sp>
      <p:sp>
        <p:nvSpPr>
          <p:cNvPr id="189" name="Google Shape;189;p27"/>
          <p:cNvSpPr txBox="1">
            <a:spLocks noGrp="1"/>
          </p:cNvSpPr>
          <p:nvPr>
            <p:ph type="subTitle" idx="4294967295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ru-RU" dirty="0" smtClean="0">
                <a:solidFill>
                  <a:srgbClr val="FFFFFF"/>
                </a:solidFill>
              </a:rPr>
              <a:t>Столько привлечено грантами с 2017 по 2018 гг.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90" name="Google Shape;190;p2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050E5"/>
            </a:gs>
            <a:gs pos="100000">
              <a:srgbClr val="C833FF"/>
            </a:gs>
          </a:gsLst>
          <a:lin ang="5400012" scaled="0"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ctrTitle"/>
          </p:nvPr>
        </p:nvSpPr>
        <p:spPr>
          <a:xfrm>
            <a:off x="2169925" y="1811950"/>
            <a:ext cx="48042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1.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Тренинги не особо полезны,</a:t>
            </a:r>
            <a:br>
              <a:rPr lang="ru-RU" dirty="0" smtClean="0"/>
            </a:br>
            <a:r>
              <a:rPr lang="ru-RU" sz="1500" dirty="0" smtClean="0"/>
              <a:t>но это не точно</a:t>
            </a:r>
            <a:endParaRPr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050E5"/>
            </a:gs>
            <a:gs pos="100000">
              <a:srgbClr val="C833FF"/>
            </a:gs>
          </a:gsLst>
          <a:lin ang="5400012" scaled="0"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ctrTitle"/>
          </p:nvPr>
        </p:nvSpPr>
        <p:spPr>
          <a:xfrm>
            <a:off x="2169925" y="1811950"/>
            <a:ext cx="48042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2</a:t>
            </a:r>
            <a:r>
              <a:rPr lang="en" dirty="0" smtClean="0"/>
              <a:t>.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А оно Вам вообще надо?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8994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700" scaled="0"/>
        </a:gra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Оно вам</a:t>
            </a:r>
            <a:br>
              <a:rPr lang="ru-RU" dirty="0" smtClean="0"/>
            </a:br>
            <a:r>
              <a:rPr lang="ru-RU" dirty="0" smtClean="0"/>
              <a:t>надо, если…</a:t>
            </a:r>
            <a:endParaRPr dirty="0"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4842600" cy="354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◦"/>
            </a:pPr>
            <a:r>
              <a:rPr lang="ru-RU" dirty="0"/>
              <a:t>К</a:t>
            </a:r>
            <a:r>
              <a:rPr lang="ru-RU" dirty="0" smtClean="0"/>
              <a:t>анал не только про ваше НКО</a:t>
            </a:r>
            <a:endParaRPr dirty="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◦"/>
            </a:pPr>
            <a:r>
              <a:rPr lang="ru-RU" dirty="0"/>
              <a:t>В</a:t>
            </a:r>
            <a:r>
              <a:rPr lang="ru-RU" dirty="0" smtClean="0"/>
              <a:t>ы знаете, что ваша ЦА сидит в Телеге</a:t>
            </a: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◦"/>
            </a:pPr>
            <a:r>
              <a:rPr lang="ru-RU" dirty="0"/>
              <a:t>У</a:t>
            </a:r>
            <a:r>
              <a:rPr lang="ru-RU" dirty="0" smtClean="0"/>
              <a:t> вас есть контент нужный здесь и сейчас</a:t>
            </a: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◦"/>
            </a:pPr>
            <a:r>
              <a:rPr lang="ru-RU" dirty="0"/>
              <a:t>В</a:t>
            </a:r>
            <a:r>
              <a:rPr lang="ru-RU" dirty="0" smtClean="0"/>
              <a:t>ы готовы регулярно его вести</a:t>
            </a:r>
            <a:endParaRPr dirty="0"/>
          </a:p>
        </p:txBody>
      </p:sp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050E5"/>
            </a:gs>
            <a:gs pos="100000">
              <a:srgbClr val="C833FF"/>
            </a:gs>
          </a:gsLst>
          <a:lin ang="5400012" scaled="0"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ctrTitle"/>
          </p:nvPr>
        </p:nvSpPr>
        <p:spPr>
          <a:xfrm>
            <a:off x="2169925" y="1811950"/>
            <a:ext cx="48042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3</a:t>
            </a:r>
            <a:r>
              <a:rPr lang="en" dirty="0" smtClean="0"/>
              <a:t>.</a:t>
            </a:r>
            <a:r>
              <a:rPr lang="ru-RU" dirty="0" smtClean="0"/>
              <a:t> О чем писать?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6323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6E180"/>
            </a:gs>
            <a:gs pos="100000">
              <a:srgbClr val="B8DF32"/>
            </a:gs>
          </a:gsLst>
          <a:lin ang="5400700" scaled="0"/>
        </a:gra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Каждый пишет, как хочет, но заходит:</a:t>
            </a:r>
            <a:endParaRPr dirty="0"/>
          </a:p>
        </p:txBody>
      </p:sp>
      <p:sp>
        <p:nvSpPr>
          <p:cNvPr id="117" name="Google Shape;117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8" name="Google Shape;97;p18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4842600" cy="354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◦"/>
            </a:pPr>
            <a:endParaRPr dirty="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◦"/>
            </a:pPr>
            <a:r>
              <a:rPr lang="ru-RU" sz="2200" dirty="0" smtClean="0"/>
              <a:t>Дайджест новостей, событий </a:t>
            </a: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◦"/>
            </a:pPr>
            <a:r>
              <a:rPr lang="ru-RU" sz="2200" dirty="0" smtClean="0"/>
              <a:t>Аналитика</a:t>
            </a: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◦"/>
            </a:pPr>
            <a:r>
              <a:rPr lang="ru-RU" sz="2200" dirty="0" err="1" smtClean="0"/>
              <a:t>Анонимусы</a:t>
            </a:r>
            <a:endParaRPr lang="ru-RU" sz="2200" dirty="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◦"/>
            </a:pPr>
            <a:r>
              <a:rPr lang="ru-RU" sz="2200" dirty="0" smtClean="0"/>
              <a:t>Самое простое – </a:t>
            </a:r>
            <a:r>
              <a:rPr lang="en-US" sz="2200" dirty="0" smtClean="0"/>
              <a:t>RSS</a:t>
            </a:r>
            <a:r>
              <a:rPr lang="ru-RU" sz="2200" dirty="0" smtClean="0"/>
              <a:t>-лента (не всегда хорошо)</a:t>
            </a:r>
            <a:endParaRPr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050E5"/>
            </a:gs>
            <a:gs pos="100000">
              <a:srgbClr val="C833FF"/>
            </a:gs>
          </a:gsLst>
          <a:lin ang="5400012" scaled="0"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ctrTitle"/>
          </p:nvPr>
        </p:nvSpPr>
        <p:spPr>
          <a:xfrm>
            <a:off x="2169925" y="1811950"/>
            <a:ext cx="48042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3</a:t>
            </a:r>
            <a:r>
              <a:rPr lang="en" dirty="0" smtClean="0"/>
              <a:t>.</a:t>
            </a:r>
            <a:r>
              <a:rPr lang="ru-RU" dirty="0" smtClean="0"/>
              <a:t> Рекламный вакуум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78266289"/>
      </p:ext>
    </p:extLst>
  </p:cSld>
  <p:clrMapOvr>
    <a:masterClrMapping/>
  </p:clrMapOvr>
</p:sld>
</file>

<file path=ppt/theme/theme1.xml><?xml version="1.0" encoding="utf-8"?>
<a:theme xmlns:a="http://schemas.openxmlformats.org/drawingml/2006/main" name="Juli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251</Words>
  <Application>Microsoft Office PowerPoint</Application>
  <PresentationFormat>Экран (16:9)</PresentationFormat>
  <Paragraphs>59</Paragraphs>
  <Slides>15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Wingdings</vt:lpstr>
      <vt:lpstr>Montserrat ExtraBold</vt:lpstr>
      <vt:lpstr>Montserrat Light</vt:lpstr>
      <vt:lpstr>Juliet template</vt:lpstr>
      <vt:lpstr>Телега катит или нет?</vt:lpstr>
      <vt:lpstr>Исэнме!</vt:lpstr>
      <vt:lpstr>&gt;20 млн руб. </vt:lpstr>
      <vt:lpstr>1. Тренинги не особо полезны, но это не точно</vt:lpstr>
      <vt:lpstr>2. А оно Вам вообще надо?</vt:lpstr>
      <vt:lpstr>Оно вам надо, если…</vt:lpstr>
      <vt:lpstr>3. О чем писать? </vt:lpstr>
      <vt:lpstr>Каждый пишет, как хочет, но заходит:</vt:lpstr>
      <vt:lpstr>3. Рекламный вакуум </vt:lpstr>
      <vt:lpstr>Как пиарю канал я</vt:lpstr>
      <vt:lpstr>Можно пиарить еще так…</vt:lpstr>
      <vt:lpstr>Таргетинг ВКонтакте</vt:lpstr>
      <vt:lpstr>4.  В чем изюм </vt:lpstr>
      <vt:lpstr>Будет изюм, если есть…</vt:lpstr>
      <vt:lpstr>Рэхмэт!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Телега катит или нет?</dc:title>
  <cp:lastModifiedBy>Егор Рафиков</cp:lastModifiedBy>
  <cp:revision>8</cp:revision>
  <dcterms:modified xsi:type="dcterms:W3CDTF">2019-03-05T22:37:44Z</dcterms:modified>
</cp:coreProperties>
</file>