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402" r:id="rId3"/>
    <p:sldId id="773" r:id="rId4"/>
    <p:sldId id="776" r:id="rId5"/>
    <p:sldId id="799" r:id="rId6"/>
    <p:sldId id="800" r:id="rId7"/>
    <p:sldId id="771" r:id="rId8"/>
    <p:sldId id="496" r:id="rId9"/>
    <p:sldId id="293" r:id="rId10"/>
    <p:sldId id="288" r:id="rId11"/>
    <p:sldId id="273" r:id="rId12"/>
    <p:sldId id="297" r:id="rId13"/>
    <p:sldId id="290" r:id="rId14"/>
    <p:sldId id="298" r:id="rId15"/>
    <p:sldId id="292" r:id="rId16"/>
    <p:sldId id="277" r:id="rId17"/>
    <p:sldId id="278" r:id="rId18"/>
    <p:sldId id="413" r:id="rId19"/>
    <p:sldId id="463" r:id="rId20"/>
    <p:sldId id="464" r:id="rId21"/>
    <p:sldId id="785" r:id="rId22"/>
    <p:sldId id="772" r:id="rId23"/>
    <p:sldId id="257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2"/>
    <p:restoredTop sz="96047" autoAdjust="0"/>
  </p:normalViewPr>
  <p:slideViewPr>
    <p:cSldViewPr snapToGrid="0" snapToObjects="1" showGuides="1">
      <p:cViewPr varScale="1">
        <p:scale>
          <a:sx n="143" d="100"/>
          <a:sy n="143" d="100"/>
        </p:scale>
        <p:origin x="216" y="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92E8B-D38D-F74D-9FFE-9A511C3E213D}" type="datetimeFigureOut">
              <a:rPr lang="en-US" smtClean="0"/>
              <a:t>6/7/18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982BE-2E7D-334C-8DBC-5245F13A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6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BB94A-8B2D-E745-AEDD-140FD6A3B060}" type="datetimeFigureOut">
              <a:rPr lang="en-US" smtClean="0"/>
              <a:t>6/7/18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678C8-FE4C-5A4D-91EF-2E6F783BA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32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5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25E5A-3FCA-4903-8579-7C27056A6EA8}" type="slidenum">
              <a:rPr lang="ru-RU" smtClean="0"/>
              <a:t>21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13.03.2012</a:t>
            </a:r>
          </a:p>
        </p:txBody>
      </p:sp>
    </p:spTree>
    <p:extLst>
      <p:ext uri="{BB962C8B-B14F-4D97-AF65-F5344CB8AC3E}">
        <p14:creationId xmlns:p14="http://schemas.microsoft.com/office/powerpoint/2010/main" val="318368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498" y="2697756"/>
            <a:ext cx="8645274" cy="857815"/>
          </a:xfrm>
        </p:spPr>
        <p:txBody>
          <a:bodyPr lIns="227772" tIns="227772" rIns="227772" bIns="227772" anchor="ctr" anchorCtr="0">
            <a:noAutofit/>
          </a:bodyPr>
          <a:lstStyle>
            <a:lvl1pPr algn="ctr">
              <a:defRPr kern="1200">
                <a:solidFill>
                  <a:srgbClr val="707070"/>
                </a:solidFill>
                <a:latin typeface="Calibri"/>
              </a:defRPr>
            </a:lvl1pPr>
          </a:lstStyle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6" y="4558563"/>
            <a:ext cx="2133600" cy="159000"/>
          </a:xfrm>
        </p:spPr>
        <p:txBody>
          <a:bodyPr vert="horz" lIns="0" tIns="2531" rIns="0" bIns="2531" rtlCol="0" anchor="ctr" anchorCtr="0">
            <a:spAutoFit/>
          </a:bodyPr>
          <a:lstStyle>
            <a:lvl1pPr>
              <a:defRPr lang="en-US" sz="1000" u="none" baseline="0" smtClean="0">
                <a:solidFill>
                  <a:srgbClr val="707070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9113" y="4766826"/>
            <a:ext cx="205056" cy="210037"/>
          </a:xfrm>
        </p:spPr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64402" y="3803230"/>
            <a:ext cx="4331497" cy="354893"/>
          </a:xfrm>
        </p:spPr>
        <p:txBody>
          <a:bodyPr vert="horz" lIns="0" tIns="2531" rIns="0" bIns="2531" rtlCol="0" anchor="b" anchorCtr="0">
            <a:noAutofit/>
          </a:bodyPr>
          <a:lstStyle>
            <a:lvl1pPr>
              <a:defRPr lang="en-GB" sz="1300" u="none" baseline="0" smtClean="0">
                <a:solidFill>
                  <a:srgbClr val="707070"/>
                </a:solidFill>
                <a:latin typeface="Calibri"/>
                <a:cs typeface="Calibri"/>
              </a:defRPr>
            </a:lvl1pPr>
            <a:lvl2pPr>
              <a:defRPr lang="en-GB" smtClean="0">
                <a:latin typeface="Calibri"/>
                <a:cs typeface="Calibri"/>
              </a:defRPr>
            </a:lvl2pPr>
            <a:lvl3pPr>
              <a:defRPr lang="en-GB" smtClean="0">
                <a:latin typeface="Calibri"/>
                <a:cs typeface="Calibri"/>
              </a:defRPr>
            </a:lvl3pPr>
            <a:lvl4pPr>
              <a:defRPr lang="en-GB" smtClean="0">
                <a:latin typeface="Calibri"/>
                <a:cs typeface="Calibri"/>
              </a:defRPr>
            </a:lvl4pPr>
            <a:lvl5pPr>
              <a:defRPr lang="en-US">
                <a:latin typeface="Calibri"/>
                <a:cs typeface="Calibri"/>
              </a:defRPr>
            </a:lvl5pPr>
          </a:lstStyle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Подготовлено для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564402" y="4264401"/>
            <a:ext cx="4321371" cy="238509"/>
          </a:xfrm>
        </p:spPr>
        <p:txBody>
          <a:bodyPr vert="horz" wrap="square" lIns="0" tIns="2531" rIns="0" bIns="2531" rtlCol="0" anchor="ctr" anchorCtr="0">
            <a:spAutoFit/>
          </a:bodyPr>
          <a:lstStyle>
            <a:lvl1pPr>
              <a:defRPr lang="en-US" sz="1300" u="none" baseline="0" dirty="0">
                <a:solidFill>
                  <a:srgbClr val="707070"/>
                </a:solidFill>
                <a:latin typeface="Calibri"/>
                <a:cs typeface="Calibri"/>
              </a:defRPr>
            </a:lvl1pPr>
          </a:lstStyle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Ref. No: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276" y="1235810"/>
            <a:ext cx="1671448" cy="1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2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 Lef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652" y="-74015"/>
            <a:ext cx="1637260" cy="527593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762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spcCol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197394" y="1113588"/>
            <a:ext cx="6698504" cy="3465851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52" y="3822209"/>
            <a:ext cx="1625261" cy="1258255"/>
          </a:xfrm>
          <a:prstGeom prst="rect">
            <a:avLst/>
          </a:prstGeom>
        </p:spPr>
        <p:txBody>
          <a:bodyPr vert="horz" wrap="none" lIns="177112" tIns="179643" rIns="177112" bIns="179643" rtlCol="0" anchor="ctr" anchorCtr="0">
            <a:noAutofit/>
          </a:bodyPr>
          <a:lstStyle/>
          <a:p>
            <a:pPr lvl="0" indent="0" algn="ctr">
              <a:lnSpc>
                <a:spcPct val="150000"/>
              </a:lnSpc>
              <a:spcBef>
                <a:spcPts val="422"/>
              </a:spcBef>
              <a:buFontTx/>
              <a:buNone/>
            </a:pPr>
            <a:r>
              <a:rPr lang="en-US" sz="1000" dirty="0">
                <a:solidFill>
                  <a:srgbClr val="707070"/>
                </a:solidFill>
                <a:latin typeface="Calibri"/>
                <a:cs typeface="Calibri"/>
              </a:rPr>
              <a:t>+7 (812) 316-65-71</a:t>
            </a:r>
          </a:p>
          <a:p>
            <a:pPr lvl="0" indent="0" algn="ctr">
              <a:lnSpc>
                <a:spcPct val="150000"/>
              </a:lnSpc>
              <a:spcBef>
                <a:spcPts val="422"/>
              </a:spcBef>
              <a:buFontTx/>
              <a:buNone/>
            </a:pPr>
            <a:r>
              <a:rPr lang="en-US" sz="1000" dirty="0" err="1">
                <a:solidFill>
                  <a:srgbClr val="707070"/>
                </a:solidFill>
                <a:latin typeface="Calibri"/>
                <a:cs typeface="Calibri"/>
              </a:rPr>
              <a:t>workline@workline.ru</a:t>
            </a:r>
            <a:endParaRPr lang="en-US" sz="1000" dirty="0">
              <a:solidFill>
                <a:srgbClr val="707070"/>
              </a:solidFill>
              <a:latin typeface="Calibri"/>
              <a:cs typeface="Calibri"/>
            </a:endParaRPr>
          </a:p>
          <a:p>
            <a:pPr lvl="0" indent="0" algn="ctr">
              <a:lnSpc>
                <a:spcPct val="150000"/>
              </a:lnSpc>
              <a:spcBef>
                <a:spcPts val="422"/>
              </a:spcBef>
              <a:buFontTx/>
              <a:buNone/>
            </a:pPr>
            <a:r>
              <a:rPr lang="en-US" sz="1000" dirty="0" err="1">
                <a:solidFill>
                  <a:srgbClr val="707070"/>
                </a:solidFill>
                <a:latin typeface="Calibri"/>
                <a:cs typeface="Calibri"/>
              </a:rPr>
              <a:t>www.workline.ru</a:t>
            </a:r>
            <a:endParaRPr lang="en-US" sz="1000" dirty="0">
              <a:solidFill>
                <a:srgbClr val="707070"/>
              </a:solidFill>
              <a:latin typeface="Calibri"/>
              <a:cs typeface="Calibri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7394" y="4830937"/>
            <a:ext cx="5366974" cy="21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39" y="192084"/>
            <a:ext cx="967419" cy="7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4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172" y="1938091"/>
            <a:ext cx="689635" cy="234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24" y="2290873"/>
            <a:ext cx="8645274" cy="561755"/>
          </a:xfrm>
        </p:spPr>
        <p:txBody>
          <a:bodyPr lIns="0" tIns="0" rIns="0" bIns="0" anchor="ctr">
            <a:noAutofit/>
          </a:bodyPr>
          <a:lstStyle>
            <a:lvl1pPr algn="ctr">
              <a:defRPr sz="2100" b="1" cap="none">
                <a:solidFill>
                  <a:srgbClr val="707070"/>
                </a:solidFill>
              </a:defRPr>
            </a:lvl1pPr>
          </a:lstStyle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627" y="4830937"/>
            <a:ext cx="7313742" cy="210037"/>
          </a:xfrm>
        </p:spPr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83961" y="2079636"/>
            <a:ext cx="9351280" cy="9842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1585" tIns="40794" rIns="81585" bIns="4079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24" y="2290872"/>
            <a:ext cx="8645274" cy="561755"/>
          </a:xfrm>
        </p:spPr>
        <p:txBody>
          <a:bodyPr lIns="0" tIns="0" rIns="0" bIns="0" anchor="ctr">
            <a:noAutofit/>
          </a:bodyPr>
          <a:lstStyle>
            <a:lvl1pPr algn="ctr">
              <a:defRPr sz="2100" b="1" cap="none">
                <a:solidFill>
                  <a:srgbClr val="707070"/>
                </a:solidFill>
              </a:defRPr>
            </a:lvl1pPr>
          </a:lstStyle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65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83961" y="2079636"/>
            <a:ext cx="9351280" cy="9842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1585" tIns="40794" rIns="81585" bIns="4079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24" y="2290872"/>
            <a:ext cx="8645274" cy="561755"/>
          </a:xfrm>
        </p:spPr>
        <p:txBody>
          <a:bodyPr lIns="0" tIns="0" rIns="0" bIns="0" anchor="ctr">
            <a:noAutofit/>
          </a:bodyPr>
          <a:lstStyle>
            <a:lvl1pPr algn="ctr">
              <a:defRPr sz="2100" b="1" cap="none">
                <a:solidFill>
                  <a:srgbClr val="707070"/>
                </a:solidFill>
              </a:defRPr>
            </a:lvl1pPr>
          </a:lstStyle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627" y="4830937"/>
            <a:ext cx="7313742" cy="210037"/>
          </a:xfrm>
        </p:spPr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44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83961" y="2079636"/>
            <a:ext cx="9351280" cy="9842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1585" tIns="40794" rIns="81585" bIns="40794" rtlCol="0" anchor="ctr"/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870" y="2290873"/>
            <a:ext cx="7500028" cy="561755"/>
          </a:xfrm>
        </p:spPr>
        <p:txBody>
          <a:bodyPr lIns="0" tIns="0" rIns="0" bIns="0" anchor="ctr">
            <a:noAutofit/>
          </a:bodyPr>
          <a:lstStyle>
            <a:lvl1pPr algn="l">
              <a:defRPr sz="2100" b="1" cap="none">
                <a:solidFill>
                  <a:srgbClr val="707070"/>
                </a:solidFill>
              </a:defRPr>
            </a:lvl1pPr>
          </a:lstStyle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627" y="4830937"/>
            <a:ext cx="7313742" cy="210037"/>
          </a:xfrm>
        </p:spPr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32" y="2454542"/>
            <a:ext cx="689635" cy="23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48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83961" y="1575780"/>
            <a:ext cx="9351280" cy="9842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1585" tIns="40794" rIns="81585" bIns="40794" rtlCol="0" anchor="ctr"/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870" y="1787017"/>
            <a:ext cx="7500028" cy="561755"/>
          </a:xfrm>
        </p:spPr>
        <p:txBody>
          <a:bodyPr lIns="0" tIns="0" rIns="0" bIns="0" anchor="ctr">
            <a:noAutofit/>
          </a:bodyPr>
          <a:lstStyle>
            <a:lvl1pPr algn="l">
              <a:defRPr sz="2100" b="1" cap="none">
                <a:solidFill>
                  <a:srgbClr val="707070"/>
                </a:solidFill>
              </a:defRPr>
            </a:lvl1pPr>
          </a:lstStyle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627" y="4830937"/>
            <a:ext cx="7313742" cy="210037"/>
          </a:xfrm>
        </p:spPr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32" y="1950686"/>
            <a:ext cx="689635" cy="23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3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41767" y="-73479"/>
            <a:ext cx="9398591" cy="1104580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127000" dist="762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spcCol="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627" y="4830937"/>
            <a:ext cx="7313742" cy="21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50624" y="1292415"/>
            <a:ext cx="4177072" cy="3287024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715451" y="1292415"/>
            <a:ext cx="4177072" cy="3287024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39" y="192084"/>
            <a:ext cx="967419" cy="7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43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41767" y="-73479"/>
            <a:ext cx="9398591" cy="1104580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127000" dist="762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spcCol="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627" y="4830937"/>
            <a:ext cx="7313742" cy="21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50624" y="1292415"/>
            <a:ext cx="4177072" cy="3287024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715451" y="1292415"/>
            <a:ext cx="4177072" cy="3287024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39" y="192084"/>
            <a:ext cx="967419" cy="7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53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41767" y="-73479"/>
            <a:ext cx="9398591" cy="1104580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127000" dist="762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spcCol="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627" y="1292415"/>
            <a:ext cx="4177070" cy="49517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 b="1" i="0">
                <a:latin typeface="Calibri"/>
                <a:cs typeface="Calibri"/>
              </a:defRPr>
            </a:lvl1pPr>
            <a:lvl2pPr marL="457032" indent="0">
              <a:buNone/>
              <a:defRPr sz="2000" b="1"/>
            </a:lvl2pPr>
            <a:lvl3pPr marL="914062" indent="0">
              <a:buNone/>
              <a:defRPr sz="1800" b="1"/>
            </a:lvl3pPr>
            <a:lvl4pPr marL="1371093" indent="0">
              <a:buNone/>
              <a:defRPr sz="1600" b="1"/>
            </a:lvl4pPr>
            <a:lvl5pPr marL="1828125" indent="0">
              <a:buNone/>
              <a:defRPr sz="1600" b="1"/>
            </a:lvl5pPr>
            <a:lvl6pPr marL="2285156" indent="0">
              <a:buNone/>
              <a:defRPr sz="1600" b="1"/>
            </a:lvl6pPr>
            <a:lvl7pPr marL="2742187" indent="0">
              <a:buNone/>
              <a:defRPr sz="1600" b="1"/>
            </a:lvl7pPr>
            <a:lvl8pPr marL="3199218" indent="0">
              <a:buNone/>
              <a:defRPr sz="1600" b="1"/>
            </a:lvl8pPr>
            <a:lvl9pPr marL="3656249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51" y="1292415"/>
            <a:ext cx="4177072" cy="49517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 b="1" i="0">
                <a:latin typeface="Calibri"/>
                <a:cs typeface="Calibri"/>
              </a:defRPr>
            </a:lvl1pPr>
            <a:lvl2pPr marL="457032" indent="0">
              <a:buNone/>
              <a:defRPr sz="2000" b="1"/>
            </a:lvl2pPr>
            <a:lvl3pPr marL="914062" indent="0">
              <a:buNone/>
              <a:defRPr sz="1800" b="1"/>
            </a:lvl3pPr>
            <a:lvl4pPr marL="1371093" indent="0">
              <a:buNone/>
              <a:defRPr sz="1600" b="1"/>
            </a:lvl4pPr>
            <a:lvl5pPr marL="1828125" indent="0">
              <a:buNone/>
              <a:defRPr sz="1600" b="1"/>
            </a:lvl5pPr>
            <a:lvl6pPr marL="2285156" indent="0">
              <a:buNone/>
              <a:defRPr sz="1600" b="1"/>
            </a:lvl6pPr>
            <a:lvl7pPr marL="2742187" indent="0">
              <a:buNone/>
              <a:defRPr sz="1600" b="1"/>
            </a:lvl7pPr>
            <a:lvl8pPr marL="3199218" indent="0">
              <a:buNone/>
              <a:defRPr sz="1600" b="1"/>
            </a:lvl8pPr>
            <a:lvl9pPr marL="3656249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627" y="4830937"/>
            <a:ext cx="7313742" cy="21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0624" y="1787588"/>
            <a:ext cx="4177072" cy="2791850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15451" y="1787588"/>
            <a:ext cx="4177072" cy="2791850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39" y="192084"/>
            <a:ext cx="967419" cy="7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72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41767" y="-73479"/>
            <a:ext cx="9398591" cy="1104580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127000" dist="762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spcCol="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627" y="1292415"/>
            <a:ext cx="4177070" cy="49517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 b="1" i="0">
                <a:latin typeface="Calibri"/>
                <a:cs typeface="Calibri"/>
              </a:defRPr>
            </a:lvl1pPr>
            <a:lvl2pPr marL="457032" indent="0">
              <a:buNone/>
              <a:defRPr sz="2000" b="1"/>
            </a:lvl2pPr>
            <a:lvl3pPr marL="914062" indent="0">
              <a:buNone/>
              <a:defRPr sz="1800" b="1"/>
            </a:lvl3pPr>
            <a:lvl4pPr marL="1371093" indent="0">
              <a:buNone/>
              <a:defRPr sz="1600" b="1"/>
            </a:lvl4pPr>
            <a:lvl5pPr marL="1828125" indent="0">
              <a:buNone/>
              <a:defRPr sz="1600" b="1"/>
            </a:lvl5pPr>
            <a:lvl6pPr marL="2285156" indent="0">
              <a:buNone/>
              <a:defRPr sz="1600" b="1"/>
            </a:lvl6pPr>
            <a:lvl7pPr marL="2742187" indent="0">
              <a:buNone/>
              <a:defRPr sz="1600" b="1"/>
            </a:lvl7pPr>
            <a:lvl8pPr marL="3199218" indent="0">
              <a:buNone/>
              <a:defRPr sz="1600" b="1"/>
            </a:lvl8pPr>
            <a:lvl9pPr marL="3656249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51" y="1292415"/>
            <a:ext cx="4177072" cy="49517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 b="1" i="0">
                <a:latin typeface="Calibri"/>
                <a:cs typeface="Calibri"/>
              </a:defRPr>
            </a:lvl1pPr>
            <a:lvl2pPr marL="457032" indent="0">
              <a:buNone/>
              <a:defRPr sz="2000" b="1"/>
            </a:lvl2pPr>
            <a:lvl3pPr marL="914062" indent="0">
              <a:buNone/>
              <a:defRPr sz="1800" b="1"/>
            </a:lvl3pPr>
            <a:lvl4pPr marL="1371093" indent="0">
              <a:buNone/>
              <a:defRPr sz="1600" b="1"/>
            </a:lvl4pPr>
            <a:lvl5pPr marL="1828125" indent="0">
              <a:buNone/>
              <a:defRPr sz="1600" b="1"/>
            </a:lvl5pPr>
            <a:lvl6pPr marL="2285156" indent="0">
              <a:buNone/>
              <a:defRPr sz="1600" b="1"/>
            </a:lvl6pPr>
            <a:lvl7pPr marL="2742187" indent="0">
              <a:buNone/>
              <a:defRPr sz="1600" b="1"/>
            </a:lvl7pPr>
            <a:lvl8pPr marL="3199218" indent="0">
              <a:buNone/>
              <a:defRPr sz="1600" b="1"/>
            </a:lvl8pPr>
            <a:lvl9pPr marL="3656249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627" y="4830937"/>
            <a:ext cx="7313742" cy="21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0624" y="1787588"/>
            <a:ext cx="4177072" cy="2791850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15451" y="1787588"/>
            <a:ext cx="4177072" cy="2791850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39" y="192084"/>
            <a:ext cx="967419" cy="7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9113" y="4766826"/>
            <a:ext cx="205056" cy="210037"/>
          </a:xfrm>
        </p:spPr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-83962" y="1160455"/>
            <a:ext cx="6983237" cy="9842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1585" tIns="40794" rIns="81585" bIns="40794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685359" y="1160455"/>
            <a:ext cx="539979" cy="9842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1585" tIns="40794" rIns="81585" bIns="40794" rtlCol="0" anchor="ctr"/>
          <a:lstStyle/>
          <a:p>
            <a:pPr algn="ctr"/>
            <a:endParaRPr lang="en-US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5397152" y="4558565"/>
            <a:ext cx="3079538" cy="193075"/>
          </a:xfrm>
        </p:spPr>
        <p:txBody>
          <a:bodyPr vert="horz" lIns="0" tIns="2531" rIns="0" bIns="2531" rtlCol="0" anchor="ctr" anchorCtr="0">
            <a:noAutofit/>
          </a:bodyPr>
          <a:lstStyle>
            <a:lvl1pPr>
              <a:defRPr lang="bg-BG" sz="1000" u="none" baseline="0" dirty="0">
                <a:solidFill>
                  <a:srgbClr val="707070"/>
                </a:solidFill>
              </a:defRPr>
            </a:lvl1pPr>
          </a:lstStyle>
          <a:p>
            <a:pPr algn="r" defTabSz="457032">
              <a:lnSpc>
                <a:spcPct val="120000"/>
              </a:lnSpc>
            </a:pPr>
            <a:endParaRPr lang="bg-BG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5389563" y="4264403"/>
            <a:ext cx="3087127" cy="237959"/>
          </a:xfrm>
        </p:spPr>
        <p:txBody>
          <a:bodyPr vert="horz" lIns="0" tIns="2531" rIns="0" bIns="2531" rtlCol="0" anchor="ctr" anchorCtr="0">
            <a:noAutofit/>
          </a:bodyPr>
          <a:lstStyle>
            <a:lvl1pPr>
              <a:defRPr lang="en-US" sz="1050" u="none" baseline="0" dirty="0">
                <a:solidFill>
                  <a:srgbClr val="707070"/>
                </a:solidFill>
              </a:defRPr>
            </a:lvl1pPr>
          </a:lstStyle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Ref. No: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389560" y="2887780"/>
            <a:ext cx="3094360" cy="857814"/>
          </a:xfrm>
        </p:spPr>
        <p:txBody>
          <a:bodyPr vert="horz" wrap="square" lIns="0" tIns="0" rIns="0" bIns="0" rtlCol="0" anchor="ctr" anchorCtr="0">
            <a:noAutofit/>
          </a:bodyPr>
          <a:lstStyle>
            <a:lvl1pPr algn="r">
              <a:defRPr lang="en-US" dirty="0"/>
            </a:lvl1pPr>
          </a:lstStyle>
          <a:p>
            <a:pPr marL="0" lvl="0" algn="r"/>
            <a:r>
              <a:rPr lang="en-US" dirty="0"/>
              <a:t>Click to edit Master title style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389560" y="3803232"/>
            <a:ext cx="3094360" cy="354892"/>
          </a:xfrm>
        </p:spPr>
        <p:txBody>
          <a:bodyPr vert="horz" lIns="0" tIns="2531" rIns="0" bIns="2531" rtlCol="0" anchor="ctr" anchorCtr="0">
            <a:noAutofit/>
          </a:bodyPr>
          <a:lstStyle>
            <a:lvl1pPr algn="r">
              <a:defRPr lang="en-US" sz="1300" u="none" baseline="0" dirty="0">
                <a:solidFill>
                  <a:srgbClr val="707070"/>
                </a:solidFill>
              </a:defRPr>
            </a:lvl1pPr>
          </a:lstStyle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Подготовлено для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615" y="1160455"/>
            <a:ext cx="1357075" cy="9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4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627" y="4830925"/>
            <a:ext cx="7313742" cy="21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2812" y="4830924"/>
            <a:ext cx="205056" cy="210037"/>
          </a:xfrm>
        </p:spPr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32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627" y="4830925"/>
            <a:ext cx="7313742" cy="21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2812" y="4830924"/>
            <a:ext cx="205056" cy="210037"/>
          </a:xfrm>
        </p:spPr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88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olu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51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bsolu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2812" y="4830924"/>
            <a:ext cx="205056" cy="186932"/>
          </a:xfrm>
        </p:spPr>
        <p:txBody>
          <a:bodyPr/>
          <a:lstStyle/>
          <a:p>
            <a:pPr>
              <a:defRPr/>
            </a:pPr>
            <a:fld id="{CCE5B9A0-5D71-4579-96AA-FA6BFB4A43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77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1766" y="-74015"/>
            <a:ext cx="4716294" cy="5275939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127000" dist="762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spcCol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28" y="1070371"/>
            <a:ext cx="4177069" cy="723069"/>
          </a:xfrm>
        </p:spPr>
        <p:txBody>
          <a:bodyPr anchor="b">
            <a:noAutofit/>
          </a:bodyPr>
          <a:lstStyle>
            <a:lvl1pPr algn="l">
              <a:defRPr sz="2100" b="1">
                <a:solidFill>
                  <a:srgbClr val="707070"/>
                </a:solidFill>
              </a:defRPr>
            </a:lvl1pPr>
          </a:lstStyle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627" y="4830937"/>
            <a:ext cx="7313742" cy="210037"/>
          </a:xfrm>
        </p:spPr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15451" y="1070371"/>
            <a:ext cx="4177072" cy="3509069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250624" y="1861234"/>
            <a:ext cx="4177072" cy="2718204"/>
          </a:xfrm>
        </p:spPr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  <a:lvl2pPr>
              <a:defRPr>
                <a:solidFill>
                  <a:srgbClr val="707070"/>
                </a:solidFill>
              </a:defRPr>
            </a:lvl2pPr>
            <a:lvl3pPr>
              <a:defRPr>
                <a:solidFill>
                  <a:srgbClr val="707070"/>
                </a:solidFill>
              </a:defRPr>
            </a:lvl3pPr>
            <a:lvl4pPr>
              <a:defRPr>
                <a:solidFill>
                  <a:srgbClr val="707070"/>
                </a:solidFill>
              </a:defRPr>
            </a:lvl4pPr>
            <a:lvl5pPr>
              <a:defRPr>
                <a:solidFill>
                  <a:srgbClr val="707070"/>
                </a:solidFill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39" y="192084"/>
            <a:ext cx="967419" cy="7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33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1766" y="-74015"/>
            <a:ext cx="4716294" cy="5275939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127000" dist="762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spcCol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28" y="1070371"/>
            <a:ext cx="4177069" cy="723069"/>
          </a:xfrm>
        </p:spPr>
        <p:txBody>
          <a:bodyPr anchor="b">
            <a:noAutofit/>
          </a:bodyPr>
          <a:lstStyle>
            <a:lvl1pPr algn="l">
              <a:defRPr sz="2100" b="1">
                <a:solidFill>
                  <a:srgbClr val="707070"/>
                </a:solidFill>
              </a:defRPr>
            </a:lvl1pPr>
          </a:lstStyle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627" y="4830937"/>
            <a:ext cx="7313742" cy="210037"/>
          </a:xfrm>
        </p:spPr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15451" y="1070371"/>
            <a:ext cx="4177072" cy="3509069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250624" y="1861234"/>
            <a:ext cx="4177072" cy="2718204"/>
          </a:xfrm>
        </p:spPr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  <a:lvl2pPr>
              <a:defRPr>
                <a:solidFill>
                  <a:srgbClr val="707070"/>
                </a:solidFill>
              </a:defRPr>
            </a:lvl2pPr>
            <a:lvl3pPr>
              <a:defRPr>
                <a:solidFill>
                  <a:srgbClr val="707070"/>
                </a:solidFill>
              </a:defRPr>
            </a:lvl3pPr>
            <a:lvl4pPr>
              <a:defRPr>
                <a:solidFill>
                  <a:srgbClr val="707070"/>
                </a:solidFill>
              </a:defRPr>
            </a:lvl4pPr>
            <a:lvl5pPr>
              <a:defRPr>
                <a:solidFill>
                  <a:srgbClr val="707070"/>
                </a:solidFill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39" y="192084"/>
            <a:ext cx="967419" cy="7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41767" y="3808925"/>
            <a:ext cx="9521193" cy="1385408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spcCol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24" y="3843085"/>
            <a:ext cx="8645274" cy="723069"/>
          </a:xfrm>
        </p:spPr>
        <p:txBody>
          <a:bodyPr anchor="ctr" anchorCtr="0">
            <a:noAutofit/>
          </a:bodyPr>
          <a:lstStyle>
            <a:lvl1pPr algn="l">
              <a:defRPr sz="2100" b="1">
                <a:solidFill>
                  <a:srgbClr val="707070"/>
                </a:solidFill>
              </a:defRPr>
            </a:lvl1pPr>
          </a:lstStyle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624" y="459582"/>
            <a:ext cx="8645274" cy="3175850"/>
          </a:xfrm>
        </p:spPr>
        <p:txBody>
          <a:bodyPr/>
          <a:lstStyle>
            <a:lvl1pPr marL="0" indent="0">
              <a:buNone/>
              <a:defRPr sz="3200"/>
            </a:lvl1pPr>
            <a:lvl2pPr marL="457032" indent="0">
              <a:buNone/>
              <a:defRPr sz="2800"/>
            </a:lvl2pPr>
            <a:lvl3pPr marL="914062" indent="0">
              <a:buNone/>
              <a:defRPr sz="2400"/>
            </a:lvl3pPr>
            <a:lvl4pPr marL="1371093" indent="0">
              <a:buNone/>
              <a:defRPr sz="2000"/>
            </a:lvl4pPr>
            <a:lvl5pPr marL="1828125" indent="0">
              <a:buNone/>
              <a:defRPr sz="2000"/>
            </a:lvl5pPr>
            <a:lvl6pPr marL="2285156" indent="0">
              <a:buNone/>
              <a:defRPr sz="2000"/>
            </a:lvl6pPr>
            <a:lvl7pPr marL="2742187" indent="0">
              <a:buNone/>
              <a:defRPr sz="2000"/>
            </a:lvl7pPr>
            <a:lvl8pPr marL="3199218" indent="0">
              <a:buNone/>
              <a:defRPr sz="2000"/>
            </a:lvl8pPr>
            <a:lvl9pPr marL="3656249" indent="0">
              <a:buNone/>
              <a:defRPr sz="2000"/>
            </a:lvl9pPr>
          </a:lstStyle>
          <a:p>
            <a:r>
              <a:rPr lang="ru-RU"/>
              <a:t>Drag picture to placeholder or click icon to add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33" y="4830937"/>
            <a:ext cx="6394437" cy="210037"/>
          </a:xfrm>
        </p:spPr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82" y="4759071"/>
            <a:ext cx="689635" cy="234417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66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15085" y="3072570"/>
            <a:ext cx="2713831" cy="1406285"/>
          </a:xfrm>
          <a:prstGeom prst="rect">
            <a:avLst/>
          </a:prstGeom>
        </p:spPr>
        <p:txBody>
          <a:bodyPr vert="horz" wrap="none" lIns="177112" tIns="179643" rIns="177112" bIns="179643" rtlCol="0" anchor="ctr" anchorCtr="0">
            <a:noAutofit/>
          </a:bodyPr>
          <a:lstStyle/>
          <a:p>
            <a:pPr algn="ctr">
              <a:tabLst>
                <a:tab pos="336804" algn="l"/>
              </a:tabLst>
            </a:pPr>
            <a:r>
              <a:rPr lang="it-IT" sz="1800" u="none" kern="1200" baseline="0" dirty="0">
                <a:solidFill>
                  <a:srgbClr val="707070"/>
                </a:solidFill>
                <a:latin typeface="+mn-lt"/>
                <a:ea typeface="+mn-ea"/>
                <a:cs typeface="Calibri"/>
              </a:rPr>
              <a:t>+ 7 </a:t>
            </a:r>
            <a:r>
              <a:rPr lang="ru-RU" sz="1800" u="none" kern="1200" baseline="0" dirty="0">
                <a:solidFill>
                  <a:srgbClr val="707070"/>
                </a:solidFill>
                <a:latin typeface="+mn-lt"/>
                <a:ea typeface="+mn-ea"/>
                <a:cs typeface="Calibri"/>
              </a:rPr>
              <a:t>(</a:t>
            </a:r>
            <a:r>
              <a:rPr lang="it-IT" sz="1800" u="none" kern="1200" baseline="0" dirty="0">
                <a:solidFill>
                  <a:srgbClr val="707070"/>
                </a:solidFill>
                <a:latin typeface="+mn-lt"/>
                <a:ea typeface="+mn-ea"/>
                <a:cs typeface="Calibri"/>
              </a:rPr>
              <a:t>812</a:t>
            </a:r>
            <a:r>
              <a:rPr lang="ru-RU" sz="1800" u="none" kern="1200" baseline="0" dirty="0">
                <a:solidFill>
                  <a:srgbClr val="707070"/>
                </a:solidFill>
                <a:latin typeface="+mn-lt"/>
                <a:ea typeface="+mn-ea"/>
                <a:cs typeface="Calibri"/>
              </a:rPr>
              <a:t>)</a:t>
            </a:r>
            <a:r>
              <a:rPr lang="it-IT" sz="1800" u="none" kern="1200" baseline="0" dirty="0">
                <a:solidFill>
                  <a:srgbClr val="707070"/>
                </a:solidFill>
                <a:latin typeface="+mn-lt"/>
                <a:ea typeface="+mn-ea"/>
                <a:cs typeface="Calibri"/>
              </a:rPr>
              <a:t> 316</a:t>
            </a:r>
            <a:r>
              <a:rPr lang="ru-RU" sz="1800" u="none" kern="1200" baseline="0" dirty="0">
                <a:solidFill>
                  <a:srgbClr val="707070"/>
                </a:solidFill>
                <a:latin typeface="+mn-lt"/>
                <a:ea typeface="+mn-ea"/>
                <a:cs typeface="Calibri"/>
              </a:rPr>
              <a:t>-</a:t>
            </a:r>
            <a:r>
              <a:rPr lang="it-IT" sz="1800" u="none" kern="1200" baseline="0" dirty="0">
                <a:solidFill>
                  <a:srgbClr val="707070"/>
                </a:solidFill>
                <a:latin typeface="+mn-lt"/>
                <a:ea typeface="+mn-ea"/>
                <a:cs typeface="Calibri"/>
              </a:rPr>
              <a:t>65</a:t>
            </a:r>
            <a:r>
              <a:rPr lang="ru-RU" sz="1800" u="none" kern="1200" baseline="0" dirty="0">
                <a:solidFill>
                  <a:srgbClr val="707070"/>
                </a:solidFill>
                <a:latin typeface="+mn-lt"/>
                <a:ea typeface="+mn-ea"/>
                <a:cs typeface="Calibri"/>
              </a:rPr>
              <a:t>-</a:t>
            </a:r>
            <a:r>
              <a:rPr lang="it-IT" sz="1800" u="none" kern="1200" baseline="0" dirty="0">
                <a:solidFill>
                  <a:srgbClr val="707070"/>
                </a:solidFill>
                <a:latin typeface="+mn-lt"/>
                <a:ea typeface="+mn-ea"/>
                <a:cs typeface="Calibri"/>
              </a:rPr>
              <a:t>71</a:t>
            </a:r>
            <a:endParaRPr lang="ru-RU" sz="1800" u="none" kern="1200" baseline="0" dirty="0">
              <a:solidFill>
                <a:srgbClr val="707070"/>
              </a:solidFill>
              <a:latin typeface="+mn-lt"/>
              <a:ea typeface="+mn-ea"/>
              <a:cs typeface="Calibri"/>
            </a:endParaRPr>
          </a:p>
          <a:p>
            <a:pPr lvl="0" indent="0" algn="ctr">
              <a:lnSpc>
                <a:spcPct val="150000"/>
              </a:lnSpc>
              <a:spcBef>
                <a:spcPts val="422"/>
              </a:spcBef>
              <a:buFontTx/>
              <a:buNone/>
            </a:pPr>
            <a:r>
              <a:rPr lang="en-US" sz="1700" dirty="0" err="1">
                <a:solidFill>
                  <a:srgbClr val="707070"/>
                </a:solidFill>
                <a:latin typeface="Calibri"/>
                <a:cs typeface="Calibri"/>
              </a:rPr>
              <a:t>workline@workline.ru</a:t>
            </a:r>
            <a:endParaRPr lang="en-US" sz="1700" dirty="0">
              <a:solidFill>
                <a:srgbClr val="707070"/>
              </a:solidFill>
              <a:latin typeface="Calibri"/>
              <a:cs typeface="Calibri"/>
            </a:endParaRPr>
          </a:p>
          <a:p>
            <a:pPr lvl="0" indent="0" algn="ctr">
              <a:lnSpc>
                <a:spcPct val="150000"/>
              </a:lnSpc>
              <a:spcBef>
                <a:spcPts val="422"/>
              </a:spcBef>
              <a:buFontTx/>
              <a:buNone/>
            </a:pPr>
            <a:r>
              <a:rPr lang="en-US" sz="1700" dirty="0" err="1">
                <a:solidFill>
                  <a:srgbClr val="707070"/>
                </a:solidFill>
                <a:latin typeface="Calibri"/>
                <a:cs typeface="Calibri"/>
              </a:rPr>
              <a:t>www.workline.ru</a:t>
            </a:r>
            <a:endParaRPr lang="en-US" sz="1700" dirty="0">
              <a:solidFill>
                <a:srgbClr val="707070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276" y="1235810"/>
            <a:ext cx="1671448" cy="1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87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3505423" y="3517657"/>
            <a:ext cx="2092567" cy="172744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1582" tIns="40793" rIns="81582" bIns="40793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3505423" y="-127000"/>
            <a:ext cx="2092567" cy="19921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1582" tIns="40793" rIns="81582" bIns="40793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419231" y="3331831"/>
            <a:ext cx="2305538" cy="1930399"/>
          </a:xfrm>
          <a:prstGeom prst="rect">
            <a:avLst/>
          </a:prstGeom>
        </p:spPr>
        <p:txBody>
          <a:bodyPr vert="horz" lIns="0" tIns="2531" rIns="0" bIns="2531" rtlCol="0" anchor="ctr" anchorCtr="0">
            <a:noAutofit/>
          </a:bodyPr>
          <a:lstStyle>
            <a:lvl1pPr lvl="0" indent="0" defTabSz="457032">
              <a:lnSpc>
                <a:spcPct val="120000"/>
              </a:lnSpc>
              <a:spcBef>
                <a:spcPts val="0"/>
              </a:spcBef>
              <a:buFontTx/>
              <a:buNone/>
              <a:defRPr sz="1300" u="none" baseline="0">
                <a:solidFill>
                  <a:srgbClr val="707070"/>
                </a:solidFill>
                <a:latin typeface="Calibri"/>
                <a:cs typeface="Calibri"/>
              </a:defRPr>
            </a:lvl1pPr>
            <a:lvl2pPr marL="483265" indent="-215065" defTabSz="457032">
              <a:spcBef>
                <a:spcPts val="800"/>
              </a:spcBef>
              <a:buFont typeface="Arial"/>
              <a:buChar char="•"/>
              <a:defRPr sz="1100">
                <a:latin typeface="Calibri"/>
                <a:cs typeface="Calibri"/>
              </a:defRPr>
            </a:lvl2pPr>
            <a:lvl3pPr marL="751463" indent="-215065" defTabSz="457032">
              <a:spcBef>
                <a:spcPts val="800"/>
              </a:spcBef>
              <a:buFont typeface="Arial"/>
              <a:buChar char="•"/>
              <a:defRPr sz="1100">
                <a:latin typeface="Calibri"/>
                <a:cs typeface="Calibri"/>
              </a:defRPr>
            </a:lvl3pPr>
            <a:lvl4pPr marL="1017131" indent="-215065" defTabSz="457032">
              <a:spcBef>
                <a:spcPts val="800"/>
              </a:spcBef>
              <a:buFont typeface="Arial"/>
              <a:buChar char="•"/>
              <a:defRPr sz="1100">
                <a:latin typeface="Calibri"/>
                <a:cs typeface="Calibri"/>
              </a:defRPr>
            </a:lvl4pPr>
            <a:lvl5pPr marL="1285330" indent="-215065" defTabSz="457032">
              <a:spcBef>
                <a:spcPts val="800"/>
              </a:spcBef>
              <a:buFont typeface="Arial"/>
              <a:buChar char="•"/>
              <a:defRPr sz="1100">
                <a:latin typeface="Calibri"/>
                <a:cs typeface="Calibri"/>
              </a:defRPr>
            </a:lvl5pPr>
            <a:lvl6pPr marL="2513671" indent="-228516" defTabSz="457032">
              <a:spcBef>
                <a:spcPct val="20000"/>
              </a:spcBef>
              <a:buFont typeface="Arial"/>
              <a:buChar char="•"/>
              <a:defRPr sz="2000"/>
            </a:lvl6pPr>
            <a:lvl7pPr marL="2970703" indent="-228516" defTabSz="457032">
              <a:spcBef>
                <a:spcPct val="20000"/>
              </a:spcBef>
              <a:buFont typeface="Arial"/>
              <a:buChar char="•"/>
              <a:defRPr sz="2000"/>
            </a:lvl7pPr>
            <a:lvl8pPr marL="3427734" indent="-228516" defTabSz="457032">
              <a:spcBef>
                <a:spcPct val="20000"/>
              </a:spcBef>
              <a:buFont typeface="Arial"/>
              <a:buChar char="•"/>
              <a:defRPr sz="2000"/>
            </a:lvl8pPr>
            <a:lvl9pPr marL="3884765" indent="-228516" defTabSz="457032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>
              <a:tabLst>
                <a:tab pos="336804" algn="l"/>
              </a:tabLst>
            </a:pPr>
            <a:r>
              <a:rPr lang="it-IT" sz="1200" u="none" kern="1200" baseline="0" dirty="0">
                <a:solidFill>
                  <a:srgbClr val="707070"/>
                </a:solidFill>
                <a:latin typeface="Calibri"/>
                <a:ea typeface="+mn-ea"/>
                <a:cs typeface="Calibri"/>
              </a:rPr>
              <a:t>+ 7 </a:t>
            </a:r>
            <a:r>
              <a:rPr lang="ru-RU" sz="1200" u="none" kern="1200" baseline="0" dirty="0">
                <a:solidFill>
                  <a:srgbClr val="707070"/>
                </a:solidFill>
                <a:latin typeface="Calibri"/>
                <a:ea typeface="+mn-ea"/>
                <a:cs typeface="Calibri"/>
              </a:rPr>
              <a:t>(916) 688-67-98</a:t>
            </a:r>
          </a:p>
          <a:p>
            <a:pPr lvl="0" indent="0" algn="ctr">
              <a:lnSpc>
                <a:spcPct val="150000"/>
              </a:lnSpc>
              <a:spcBef>
                <a:spcPts val="422"/>
              </a:spcBef>
              <a:buFontTx/>
              <a:buNone/>
            </a:pPr>
            <a:r>
              <a:rPr lang="en-US" sz="1200" dirty="0" err="1">
                <a:solidFill>
                  <a:srgbClr val="707070"/>
                </a:solidFill>
                <a:latin typeface="Calibri"/>
                <a:cs typeface="Calibri"/>
              </a:rPr>
              <a:t>workline@workline.ru</a:t>
            </a:r>
            <a:endParaRPr lang="en-US" sz="1200" dirty="0">
              <a:solidFill>
                <a:srgbClr val="707070"/>
              </a:solidFill>
              <a:latin typeface="Calibri"/>
              <a:cs typeface="Calibri"/>
            </a:endParaRPr>
          </a:p>
          <a:p>
            <a:pPr lvl="0" indent="0" algn="ctr">
              <a:lnSpc>
                <a:spcPct val="150000"/>
              </a:lnSpc>
              <a:spcBef>
                <a:spcPts val="422"/>
              </a:spcBef>
              <a:buFontTx/>
              <a:buNone/>
            </a:pPr>
            <a:r>
              <a:rPr lang="en-US" sz="1200" dirty="0" err="1">
                <a:solidFill>
                  <a:srgbClr val="707070"/>
                </a:solidFill>
                <a:latin typeface="Calibri"/>
                <a:cs typeface="Calibri"/>
              </a:rPr>
              <a:t>www.workline.ru</a:t>
            </a:r>
            <a:endParaRPr lang="en-US" sz="1200" dirty="0">
              <a:solidFill>
                <a:srgbClr val="707070"/>
              </a:solidFill>
              <a:latin typeface="Calibri"/>
              <a:cs typeface="Calibri"/>
            </a:endParaRPr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3505423" y="507822"/>
            <a:ext cx="2092567" cy="1211885"/>
          </a:xfrm>
          <a:prstGeom prst="rect">
            <a:avLst/>
          </a:prstGeom>
        </p:spPr>
        <p:txBody>
          <a:bodyPr vert="horz" lIns="177112" tIns="179643" rIns="177112" bIns="179643" rtlCol="0" anchor="ctr">
            <a:normAutofit lnSpcReduction="10000"/>
          </a:bodyPr>
          <a:lstStyle>
            <a:lvl1pPr algn="ctr" defTabSz="457032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70707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2800" b="0" dirty="0"/>
              <a:t>Спасибо за внимание!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276" y="2085295"/>
            <a:ext cx="1671448" cy="1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46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3505423" y="3517657"/>
            <a:ext cx="2092567" cy="172744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1582" tIns="40793" rIns="81582" bIns="40793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3505423" y="-127000"/>
            <a:ext cx="2092567" cy="19921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1582" tIns="40793" rIns="81582" bIns="40793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419231" y="3331831"/>
            <a:ext cx="2305538" cy="1930399"/>
          </a:xfrm>
          <a:prstGeom prst="rect">
            <a:avLst/>
          </a:prstGeom>
        </p:spPr>
        <p:txBody>
          <a:bodyPr vert="horz" lIns="0" tIns="2531" rIns="0" bIns="2531" rtlCol="0" anchor="ctr" anchorCtr="0">
            <a:noAutofit/>
          </a:bodyPr>
          <a:lstStyle>
            <a:lvl1pPr lvl="0" indent="0" defTabSz="457032">
              <a:lnSpc>
                <a:spcPct val="120000"/>
              </a:lnSpc>
              <a:spcBef>
                <a:spcPts val="0"/>
              </a:spcBef>
              <a:buFontTx/>
              <a:buNone/>
              <a:defRPr sz="1300" u="none" baseline="0">
                <a:solidFill>
                  <a:srgbClr val="707070"/>
                </a:solidFill>
                <a:latin typeface="Calibri"/>
                <a:cs typeface="Calibri"/>
              </a:defRPr>
            </a:lvl1pPr>
            <a:lvl2pPr marL="483265" indent="-215065" defTabSz="457032">
              <a:spcBef>
                <a:spcPts val="800"/>
              </a:spcBef>
              <a:buFont typeface="Arial"/>
              <a:buChar char="•"/>
              <a:defRPr sz="1100">
                <a:latin typeface="Calibri"/>
                <a:cs typeface="Calibri"/>
              </a:defRPr>
            </a:lvl2pPr>
            <a:lvl3pPr marL="751463" indent="-215065" defTabSz="457032">
              <a:spcBef>
                <a:spcPts val="800"/>
              </a:spcBef>
              <a:buFont typeface="Arial"/>
              <a:buChar char="•"/>
              <a:defRPr sz="1100">
                <a:latin typeface="Calibri"/>
                <a:cs typeface="Calibri"/>
              </a:defRPr>
            </a:lvl3pPr>
            <a:lvl4pPr marL="1017131" indent="-215065" defTabSz="457032">
              <a:spcBef>
                <a:spcPts val="800"/>
              </a:spcBef>
              <a:buFont typeface="Arial"/>
              <a:buChar char="•"/>
              <a:defRPr sz="1100">
                <a:latin typeface="Calibri"/>
                <a:cs typeface="Calibri"/>
              </a:defRPr>
            </a:lvl4pPr>
            <a:lvl5pPr marL="1285330" indent="-215065" defTabSz="457032">
              <a:spcBef>
                <a:spcPts val="800"/>
              </a:spcBef>
              <a:buFont typeface="Arial"/>
              <a:buChar char="•"/>
              <a:defRPr sz="1100">
                <a:latin typeface="Calibri"/>
                <a:cs typeface="Calibri"/>
              </a:defRPr>
            </a:lvl5pPr>
            <a:lvl6pPr marL="2513671" indent="-228516" defTabSz="457032">
              <a:spcBef>
                <a:spcPct val="20000"/>
              </a:spcBef>
              <a:buFont typeface="Arial"/>
              <a:buChar char="•"/>
              <a:defRPr sz="2000"/>
            </a:lvl6pPr>
            <a:lvl7pPr marL="2970703" indent="-228516" defTabSz="457032">
              <a:spcBef>
                <a:spcPct val="20000"/>
              </a:spcBef>
              <a:buFont typeface="Arial"/>
              <a:buChar char="•"/>
              <a:defRPr sz="2000"/>
            </a:lvl7pPr>
            <a:lvl8pPr marL="3427734" indent="-228516" defTabSz="457032">
              <a:spcBef>
                <a:spcPct val="20000"/>
              </a:spcBef>
              <a:buFont typeface="Arial"/>
              <a:buChar char="•"/>
              <a:defRPr sz="2000"/>
            </a:lvl8pPr>
            <a:lvl9pPr marL="3884765" indent="-228516" defTabSz="457032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>
              <a:tabLst>
                <a:tab pos="336804" algn="l"/>
              </a:tabLst>
            </a:pPr>
            <a:r>
              <a:rPr lang="it-IT" sz="1200" u="none" kern="1200" baseline="0" dirty="0">
                <a:solidFill>
                  <a:srgbClr val="707070"/>
                </a:solidFill>
                <a:latin typeface="Calibri"/>
                <a:ea typeface="+mn-ea"/>
                <a:cs typeface="Calibri"/>
              </a:rPr>
              <a:t>+ 7 </a:t>
            </a:r>
            <a:r>
              <a:rPr lang="ru-RU" sz="1200" u="none" kern="1200" baseline="0" dirty="0">
                <a:solidFill>
                  <a:srgbClr val="707070"/>
                </a:solidFill>
                <a:latin typeface="Calibri"/>
                <a:ea typeface="+mn-ea"/>
                <a:cs typeface="Calibri"/>
              </a:rPr>
              <a:t>(</a:t>
            </a:r>
            <a:r>
              <a:rPr lang="it-IT" sz="1200" u="none" kern="1200" baseline="0" dirty="0">
                <a:solidFill>
                  <a:srgbClr val="707070"/>
                </a:solidFill>
                <a:latin typeface="Calibri"/>
                <a:ea typeface="+mn-ea"/>
                <a:cs typeface="Calibri"/>
              </a:rPr>
              <a:t>812</a:t>
            </a:r>
            <a:r>
              <a:rPr lang="ru-RU" sz="1200" u="none" kern="1200" baseline="0" dirty="0">
                <a:solidFill>
                  <a:srgbClr val="707070"/>
                </a:solidFill>
                <a:latin typeface="Calibri"/>
                <a:ea typeface="+mn-ea"/>
                <a:cs typeface="Calibri"/>
              </a:rPr>
              <a:t>)</a:t>
            </a:r>
            <a:r>
              <a:rPr lang="it-IT" sz="1200" u="none" kern="1200" baseline="0" dirty="0">
                <a:solidFill>
                  <a:srgbClr val="707070"/>
                </a:solidFill>
                <a:latin typeface="Calibri"/>
                <a:ea typeface="+mn-ea"/>
                <a:cs typeface="Calibri"/>
              </a:rPr>
              <a:t> 316</a:t>
            </a:r>
            <a:r>
              <a:rPr lang="ru-RU" sz="1200" u="none" kern="1200" baseline="0" dirty="0">
                <a:solidFill>
                  <a:srgbClr val="707070"/>
                </a:solidFill>
                <a:latin typeface="Calibri"/>
                <a:ea typeface="+mn-ea"/>
                <a:cs typeface="Calibri"/>
              </a:rPr>
              <a:t>-</a:t>
            </a:r>
            <a:r>
              <a:rPr lang="it-IT" sz="1200" u="none" kern="1200" baseline="0" dirty="0">
                <a:solidFill>
                  <a:srgbClr val="707070"/>
                </a:solidFill>
                <a:latin typeface="Calibri"/>
                <a:ea typeface="+mn-ea"/>
                <a:cs typeface="Calibri"/>
              </a:rPr>
              <a:t>65</a:t>
            </a:r>
            <a:r>
              <a:rPr lang="ru-RU" sz="1200" u="none" kern="1200" baseline="0" dirty="0">
                <a:solidFill>
                  <a:srgbClr val="707070"/>
                </a:solidFill>
                <a:latin typeface="Calibri"/>
                <a:ea typeface="+mn-ea"/>
                <a:cs typeface="Calibri"/>
              </a:rPr>
              <a:t>-</a:t>
            </a:r>
            <a:r>
              <a:rPr lang="it-IT" sz="1200" u="none" kern="1200" baseline="0" dirty="0">
                <a:solidFill>
                  <a:srgbClr val="707070"/>
                </a:solidFill>
                <a:latin typeface="Calibri"/>
                <a:ea typeface="+mn-ea"/>
                <a:cs typeface="Calibri"/>
              </a:rPr>
              <a:t>71</a:t>
            </a:r>
            <a:endParaRPr lang="ru-RU" sz="1200" u="none" kern="1200" baseline="0" dirty="0">
              <a:solidFill>
                <a:srgbClr val="707070"/>
              </a:solidFill>
              <a:latin typeface="Calibri"/>
              <a:ea typeface="+mn-ea"/>
              <a:cs typeface="Calibri"/>
            </a:endParaRPr>
          </a:p>
          <a:p>
            <a:pPr lvl="0" indent="0" algn="ctr">
              <a:lnSpc>
                <a:spcPct val="150000"/>
              </a:lnSpc>
              <a:spcBef>
                <a:spcPts val="422"/>
              </a:spcBef>
              <a:buFontTx/>
              <a:buNone/>
            </a:pPr>
            <a:r>
              <a:rPr lang="en-US" sz="1200" dirty="0" err="1">
                <a:solidFill>
                  <a:srgbClr val="707070"/>
                </a:solidFill>
                <a:latin typeface="Calibri"/>
                <a:cs typeface="Calibri"/>
              </a:rPr>
              <a:t>workline@workline.ru</a:t>
            </a:r>
            <a:endParaRPr lang="en-US" sz="1200" dirty="0">
              <a:solidFill>
                <a:srgbClr val="707070"/>
              </a:solidFill>
              <a:latin typeface="Calibri"/>
              <a:cs typeface="Calibri"/>
            </a:endParaRPr>
          </a:p>
          <a:p>
            <a:pPr lvl="0" indent="0" algn="ctr">
              <a:lnSpc>
                <a:spcPct val="150000"/>
              </a:lnSpc>
              <a:spcBef>
                <a:spcPts val="422"/>
              </a:spcBef>
              <a:buFontTx/>
              <a:buNone/>
            </a:pPr>
            <a:r>
              <a:rPr lang="en-US" sz="1200" dirty="0" err="1">
                <a:solidFill>
                  <a:srgbClr val="707070"/>
                </a:solidFill>
                <a:latin typeface="Calibri"/>
                <a:cs typeface="Calibri"/>
              </a:rPr>
              <a:t>www.workline.ru</a:t>
            </a:r>
            <a:endParaRPr lang="en-US" sz="1200" dirty="0">
              <a:solidFill>
                <a:srgbClr val="707070"/>
              </a:solidFill>
              <a:latin typeface="Calibri"/>
              <a:cs typeface="Calibri"/>
            </a:endParaRPr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3505423" y="404835"/>
            <a:ext cx="2092567" cy="1211885"/>
          </a:xfrm>
          <a:prstGeom prst="rect">
            <a:avLst/>
          </a:prstGeom>
        </p:spPr>
        <p:txBody>
          <a:bodyPr vert="horz" lIns="177112" tIns="179643" rIns="177112" bIns="179643" rtlCol="0" anchor="ctr">
            <a:noAutofit/>
          </a:bodyPr>
          <a:lstStyle>
            <a:lvl1pPr algn="ctr" defTabSz="457032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70707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_tradnl" sz="2800" b="0" dirty="0" err="1"/>
              <a:t>Thank</a:t>
            </a:r>
            <a:r>
              <a:rPr lang="es-ES_tradnl" sz="2800" b="0" dirty="0"/>
              <a:t> </a:t>
            </a:r>
            <a:r>
              <a:rPr lang="es-ES_tradnl" sz="2800" b="0" dirty="0" err="1"/>
              <a:t>you</a:t>
            </a:r>
            <a:r>
              <a:rPr lang="es-ES_tradnl" sz="2800" b="0" dirty="0"/>
              <a:t> </a:t>
            </a:r>
            <a:r>
              <a:rPr lang="es-ES_tradnl" sz="2800" b="0" dirty="0" err="1"/>
              <a:t>for</a:t>
            </a:r>
            <a:r>
              <a:rPr lang="es-ES_tradnl" sz="2800" b="0" dirty="0"/>
              <a:t> </a:t>
            </a:r>
            <a:r>
              <a:rPr lang="es-ES_tradnl" sz="2800" b="0" dirty="0" err="1"/>
              <a:t>your</a:t>
            </a:r>
            <a:r>
              <a:rPr lang="es-ES_tradnl" sz="2800" b="0" dirty="0"/>
              <a:t> </a:t>
            </a:r>
            <a:r>
              <a:rPr lang="es-ES_tradnl" sz="2800" b="0" dirty="0" err="1"/>
              <a:t>attention</a:t>
            </a:r>
            <a:r>
              <a:rPr lang="es-ES_tradnl" sz="2800" b="0" dirty="0"/>
              <a:t>!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276" y="2085295"/>
            <a:ext cx="1671448" cy="1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1767" y="-73479"/>
            <a:ext cx="9398591" cy="1104580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127000" dist="762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spcCol="0"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627" y="4830937"/>
            <a:ext cx="7313742" cy="21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97395" y="248615"/>
            <a:ext cx="6688379" cy="723069"/>
          </a:xfrm>
        </p:spPr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r>
              <a:rPr lang="ru-RU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39" y="192084"/>
            <a:ext cx="967419" cy="7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43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94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627" y="205979"/>
            <a:ext cx="6226373" cy="4388644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11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Left 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34054" y="4830939"/>
            <a:ext cx="806585" cy="21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7394" y="4830939"/>
            <a:ext cx="5366974" cy="21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2197394" y="1113588"/>
            <a:ext cx="6698504" cy="3465851"/>
          </a:xfrm>
          <a:prstGeom prst="rect">
            <a:avLst/>
          </a:prstGeom>
        </p:spPr>
        <p:txBody>
          <a:bodyPr vert="horz" lIns="177112" tIns="179643" rIns="177112" bIns="179643" rtlCol="0">
            <a:noAutofit/>
          </a:bodyPr>
          <a:lstStyle>
            <a:lvl1pPr marL="0" indent="0">
              <a:buFontTx/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3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1767" y="-73479"/>
            <a:ext cx="9398591" cy="1104580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127000" dist="762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spcCol="0"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97395" y="248615"/>
            <a:ext cx="6688379" cy="723069"/>
          </a:xfrm>
        </p:spPr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39" y="192084"/>
            <a:ext cx="967419" cy="7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5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1767" y="-73479"/>
            <a:ext cx="9398591" cy="1104580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127000" dist="762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spcCol="0"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627" y="4830937"/>
            <a:ext cx="7313742" cy="21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5820" y="248615"/>
            <a:ext cx="6688379" cy="723069"/>
          </a:xfrm>
        </p:spPr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792" y="192084"/>
            <a:ext cx="967419" cy="7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4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1767" y="-73479"/>
            <a:ext cx="9398591" cy="1104580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127000" dist="762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spcCol="0"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627" y="4830937"/>
            <a:ext cx="7313742" cy="21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5820" y="248615"/>
            <a:ext cx="6688379" cy="723069"/>
          </a:xfrm>
        </p:spPr>
        <p:txBody>
          <a:bodyPr/>
          <a:lstStyle>
            <a:lvl1pPr>
              <a:defRPr>
                <a:solidFill>
                  <a:srgbClr val="707070"/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792" y="192084"/>
            <a:ext cx="967419" cy="7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5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 Lef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652" y="-74015"/>
            <a:ext cx="1637260" cy="527593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762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spcCol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197394" y="1113588"/>
            <a:ext cx="6698504" cy="3465851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7394" y="4830937"/>
            <a:ext cx="5366974" cy="21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39" y="192084"/>
            <a:ext cx="967419" cy="7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Content Lef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652" y="-74015"/>
            <a:ext cx="1637260" cy="527593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762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spcCol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197394" y="1113588"/>
            <a:ext cx="6698504" cy="3465851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7394" y="4830937"/>
            <a:ext cx="5366974" cy="21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39" y="192084"/>
            <a:ext cx="967419" cy="7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0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 Lef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652" y="-74015"/>
            <a:ext cx="1637260" cy="527593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762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spcCol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197394" y="1113588"/>
            <a:ext cx="6698504" cy="3465851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7394" y="4830937"/>
            <a:ext cx="5366974" cy="21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652" y="3822209"/>
            <a:ext cx="1625261" cy="1258255"/>
          </a:xfrm>
          <a:prstGeom prst="rect">
            <a:avLst/>
          </a:prstGeom>
        </p:spPr>
        <p:txBody>
          <a:bodyPr vert="horz" wrap="none" lIns="177112" tIns="179643" rIns="177112" bIns="179643" rtlCol="0" anchor="ctr" anchorCtr="0">
            <a:noAutofit/>
          </a:bodyPr>
          <a:lstStyle/>
          <a:p>
            <a:pPr lvl="0" indent="0" algn="ctr">
              <a:lnSpc>
                <a:spcPct val="150000"/>
              </a:lnSpc>
              <a:spcBef>
                <a:spcPts val="422"/>
              </a:spcBef>
              <a:buFontTx/>
              <a:buNone/>
            </a:pPr>
            <a:r>
              <a:rPr lang="en-US" sz="1000" dirty="0">
                <a:solidFill>
                  <a:srgbClr val="707070"/>
                </a:solidFill>
                <a:latin typeface="Calibri"/>
                <a:cs typeface="Calibri"/>
              </a:rPr>
              <a:t>+7 (812) 316-65-71</a:t>
            </a:r>
          </a:p>
          <a:p>
            <a:pPr lvl="0" indent="0" algn="ctr">
              <a:lnSpc>
                <a:spcPct val="150000"/>
              </a:lnSpc>
              <a:spcBef>
                <a:spcPts val="422"/>
              </a:spcBef>
              <a:buFontTx/>
              <a:buNone/>
            </a:pPr>
            <a:r>
              <a:rPr lang="en-US" sz="1000" dirty="0" err="1">
                <a:solidFill>
                  <a:srgbClr val="707070"/>
                </a:solidFill>
                <a:latin typeface="Calibri"/>
                <a:cs typeface="Calibri"/>
              </a:rPr>
              <a:t>workline@workline.ru</a:t>
            </a:r>
            <a:endParaRPr lang="en-US" sz="1000" dirty="0">
              <a:solidFill>
                <a:srgbClr val="707070"/>
              </a:solidFill>
              <a:latin typeface="Calibri"/>
              <a:cs typeface="Calibri"/>
            </a:endParaRPr>
          </a:p>
          <a:p>
            <a:pPr lvl="0" indent="0" algn="ctr">
              <a:lnSpc>
                <a:spcPct val="150000"/>
              </a:lnSpc>
              <a:spcBef>
                <a:spcPts val="422"/>
              </a:spcBef>
              <a:buFontTx/>
              <a:buNone/>
            </a:pPr>
            <a:r>
              <a:rPr lang="en-US" sz="1000" dirty="0" err="1">
                <a:solidFill>
                  <a:srgbClr val="707070"/>
                </a:solidFill>
                <a:latin typeface="Calibri"/>
                <a:cs typeface="Calibri"/>
              </a:rPr>
              <a:t>www.workline.ru</a:t>
            </a:r>
            <a:endParaRPr lang="en-US" sz="1000" dirty="0">
              <a:solidFill>
                <a:srgbClr val="707070"/>
              </a:solidFill>
              <a:latin typeface="Calibri"/>
              <a:cs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39" y="192084"/>
            <a:ext cx="967419" cy="7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0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2746742" y="3841951"/>
            <a:ext cx="6412439" cy="2179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7395" y="248615"/>
            <a:ext cx="6688379" cy="723069"/>
          </a:xfrm>
          <a:prstGeom prst="rect">
            <a:avLst/>
          </a:prstGeom>
        </p:spPr>
        <p:txBody>
          <a:bodyPr vert="horz" lIns="177112" tIns="179643" rIns="177112" bIns="179643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624" y="1292415"/>
            <a:ext cx="8645274" cy="3287024"/>
          </a:xfrm>
          <a:prstGeom prst="rect">
            <a:avLst/>
          </a:prstGeom>
        </p:spPr>
        <p:txBody>
          <a:bodyPr vert="horz" lIns="177112" tIns="179643" rIns="177112" bIns="179643" rtlCol="0">
            <a:no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03" y="4830925"/>
            <a:ext cx="861437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>
              <a:def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627" y="4830925"/>
            <a:ext cx="7313742" cy="210037"/>
          </a:xfrm>
          <a:prstGeom prst="rect">
            <a:avLst/>
          </a:prstGeom>
        </p:spPr>
        <p:txBody>
          <a:bodyPr vert="horz" wrap="square" lIns="25302" tIns="35423" rIns="25302" bIns="35423" rtlCol="0" anchor="t">
            <a:spAutoFit/>
          </a:bodyPr>
          <a:lstStyle>
            <a:lvl1pPr algn="l">
              <a:def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2812" y="4830924"/>
            <a:ext cx="205056" cy="210037"/>
          </a:xfrm>
          <a:prstGeom prst="rect">
            <a:avLst/>
          </a:prstGeom>
        </p:spPr>
        <p:txBody>
          <a:bodyPr vert="horz" lIns="25302" tIns="35423" rIns="25302" bIns="35423" rtlCol="0" anchor="t">
            <a:spAutoFit/>
          </a:bodyPr>
          <a:lstStyle>
            <a:lvl1pPr algn="ctr"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6EFBC28-CDB9-5544-B994-DFC36B31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1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62" r:id="rId3"/>
    <p:sldLayoutId id="2147483686" r:id="rId4"/>
    <p:sldLayoutId id="2147483680" r:id="rId5"/>
    <p:sldLayoutId id="2147483687" r:id="rId6"/>
    <p:sldLayoutId id="2147483694" r:id="rId7"/>
    <p:sldLayoutId id="2147483695" r:id="rId8"/>
    <p:sldLayoutId id="2147483696" r:id="rId9"/>
    <p:sldLayoutId id="2147483693" r:id="rId10"/>
    <p:sldLayoutId id="2147483664" r:id="rId11"/>
    <p:sldLayoutId id="2147483682" r:id="rId12"/>
    <p:sldLayoutId id="2147483689" r:id="rId13"/>
    <p:sldLayoutId id="2147483683" r:id="rId14"/>
    <p:sldLayoutId id="2147483684" r:id="rId15"/>
    <p:sldLayoutId id="2147483665" r:id="rId16"/>
    <p:sldLayoutId id="2147483690" r:id="rId17"/>
    <p:sldLayoutId id="2147483666" r:id="rId18"/>
    <p:sldLayoutId id="2147483691" r:id="rId19"/>
    <p:sldLayoutId id="2147483667" r:id="rId20"/>
    <p:sldLayoutId id="2147483668" r:id="rId21"/>
    <p:sldLayoutId id="2147483669" r:id="rId22"/>
    <p:sldLayoutId id="2147483679" r:id="rId23"/>
    <p:sldLayoutId id="2147483670" r:id="rId24"/>
    <p:sldLayoutId id="2147483692" r:id="rId25"/>
    <p:sldLayoutId id="2147483671" r:id="rId26"/>
    <p:sldLayoutId id="2147483672" r:id="rId27"/>
    <p:sldLayoutId id="2147483681" r:id="rId28"/>
    <p:sldLayoutId id="2147483698" r:id="rId29"/>
    <p:sldLayoutId id="2147483673" r:id="rId30"/>
    <p:sldLayoutId id="2147483674" r:id="rId31"/>
    <p:sldLayoutId id="2147483675" r:id="rId32"/>
  </p:sldLayoutIdLst>
  <p:hf hdr="0" dt="0"/>
  <p:txStyles>
    <p:titleStyle>
      <a:lvl1pPr algn="l" defTabSz="457032" rtl="0" eaLnBrk="1" latinLnBrk="0" hangingPunct="1">
        <a:spcBef>
          <a:spcPct val="0"/>
        </a:spcBef>
        <a:buNone/>
        <a:defRPr sz="2100" b="1" i="0" kern="1200">
          <a:solidFill>
            <a:srgbClr val="707070"/>
          </a:solidFill>
          <a:latin typeface="Calibri"/>
          <a:ea typeface="+mj-ea"/>
          <a:cs typeface="Calibri"/>
        </a:defRPr>
      </a:lvl1pPr>
    </p:titleStyle>
    <p:bodyStyle>
      <a:lvl1pPr marL="0" indent="0" algn="l" defTabSz="457032" rtl="0" eaLnBrk="1" latinLnBrk="0" hangingPunct="1">
        <a:spcBef>
          <a:spcPts val="800"/>
        </a:spcBef>
        <a:buFontTx/>
        <a:buNone/>
        <a:defRPr sz="11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3265" indent="-215065" algn="l" defTabSz="457032" rtl="0" eaLnBrk="1" latinLnBrk="0" hangingPunct="1">
        <a:spcBef>
          <a:spcPts val="800"/>
        </a:spcBef>
        <a:buFont typeface="Arial"/>
        <a:buChar char="•"/>
        <a:defRPr sz="1100" kern="1200">
          <a:solidFill>
            <a:schemeClr val="tx1"/>
          </a:solidFill>
          <a:latin typeface="Calibri"/>
          <a:ea typeface="+mn-ea"/>
          <a:cs typeface="Calibri"/>
        </a:defRPr>
      </a:lvl2pPr>
      <a:lvl3pPr marL="751463" indent="-215065" algn="l" defTabSz="457032" rtl="0" eaLnBrk="1" latinLnBrk="0" hangingPunct="1">
        <a:spcBef>
          <a:spcPts val="800"/>
        </a:spcBef>
        <a:buFont typeface="Arial"/>
        <a:buChar char="•"/>
        <a:defRPr sz="1100" kern="1200">
          <a:solidFill>
            <a:schemeClr val="tx1"/>
          </a:solidFill>
          <a:latin typeface="Calibri"/>
          <a:ea typeface="+mn-ea"/>
          <a:cs typeface="Calibri"/>
        </a:defRPr>
      </a:lvl3pPr>
      <a:lvl4pPr marL="1017131" indent="-215065" algn="l" defTabSz="457032" rtl="0" eaLnBrk="1" latinLnBrk="0" hangingPunct="1">
        <a:spcBef>
          <a:spcPts val="800"/>
        </a:spcBef>
        <a:buFont typeface="Arial"/>
        <a:buChar char="•"/>
        <a:defRPr sz="1100" kern="1200">
          <a:solidFill>
            <a:schemeClr val="tx1"/>
          </a:solidFill>
          <a:latin typeface="Calibri"/>
          <a:ea typeface="+mn-ea"/>
          <a:cs typeface="Calibri"/>
        </a:defRPr>
      </a:lvl4pPr>
      <a:lvl5pPr marL="1285330" indent="-215065" algn="l" defTabSz="457032" rtl="0" eaLnBrk="1" latinLnBrk="0" hangingPunct="1">
        <a:spcBef>
          <a:spcPts val="800"/>
        </a:spcBef>
        <a:buFont typeface="Arial"/>
        <a:buChar char="•"/>
        <a:defRPr sz="11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3671" indent="-228516" algn="l" defTabSz="457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3" indent="-228516" algn="l" defTabSz="457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6" algn="l" defTabSz="457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5" indent="-228516" algn="l" defTabSz="457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2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3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5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6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7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8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9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pn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18" Type="http://schemas.openxmlformats.org/officeDocument/2006/relationships/image" Target="../media/image76.jpe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17" Type="http://schemas.openxmlformats.org/officeDocument/2006/relationships/image" Target="../media/image75.jpeg"/><Relationship Id="rId2" Type="http://schemas.openxmlformats.org/officeDocument/2006/relationships/image" Target="../media/image60.jpeg"/><Relationship Id="rId16" Type="http://schemas.openxmlformats.org/officeDocument/2006/relationships/image" Target="../media/image74.jpeg"/><Relationship Id="rId20" Type="http://schemas.openxmlformats.org/officeDocument/2006/relationships/image" Target="../media/image7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10" Type="http://schemas.openxmlformats.org/officeDocument/2006/relationships/image" Target="../media/image68.jpeg"/><Relationship Id="rId19" Type="http://schemas.openxmlformats.org/officeDocument/2006/relationships/image" Target="../media/image77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Личный бренд как 5-й элемент формирования репутации НКО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Подготовлено для </a:t>
            </a:r>
            <a:r>
              <a:rPr lang="ru-RU" dirty="0" err="1"/>
              <a:t>Благосферы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564401" y="4183158"/>
            <a:ext cx="4321371" cy="507813"/>
          </a:xfrm>
        </p:spPr>
        <p:txBody>
          <a:bodyPr/>
          <a:lstStyle/>
          <a:p>
            <a:r>
              <a:rPr lang="ru-RU" dirty="0"/>
              <a:t>Москва. </a:t>
            </a:r>
          </a:p>
          <a:p>
            <a:r>
              <a:rPr lang="ru-RU" dirty="0"/>
              <a:t>06.06.2018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0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inbow_walking_animated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95" r="11951"/>
          <a:stretch/>
        </p:blipFill>
        <p:spPr>
          <a:xfrm>
            <a:off x="399456" y="1215375"/>
            <a:ext cx="1669530" cy="371712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3383" y="1067114"/>
            <a:ext cx="3985413" cy="1736884"/>
          </a:xfrm>
        </p:spPr>
        <p:txBody>
          <a:bodyPr/>
          <a:lstStyle/>
          <a:p>
            <a:r>
              <a:rPr lang="ru-RU" sz="1400" dirty="0"/>
              <a:t>Продолжая аналогию </a:t>
            </a:r>
            <a:r>
              <a:rPr lang="ru-RU" sz="1400" b="1" dirty="0"/>
              <a:t>Ценностной структуры жизненного пространства личности</a:t>
            </a:r>
            <a:r>
              <a:rPr lang="ru-RU" sz="1400" dirty="0"/>
              <a:t> с «призмой» можно сказать, что с годами алмаз не изменяет своей природной кристаллической структуры, но получает особую огранку и шлифовку, становясь уникальным бриллиантом </a:t>
            </a:r>
            <a:r>
              <a:rPr lang="ru-RU" sz="1400" b="1" dirty="0"/>
              <a:t>«самости» </a:t>
            </a:r>
            <a:r>
              <a:rPr lang="ru-RU" sz="1400" dirty="0"/>
              <a:t>или многомерной </a:t>
            </a:r>
            <a:r>
              <a:rPr lang="ru-RU" sz="1400" b="1" dirty="0"/>
              <a:t>«призмой ценностей»</a:t>
            </a:r>
            <a:r>
              <a:rPr lang="ru-RU" sz="1400" dirty="0"/>
              <a:t>, которая, концентрируя смыслы, преломляет их через индивидуально значимые ценности и рождает новые смыслы из знакомых элементов окружающего нас мира. </a:t>
            </a:r>
            <a:endParaRPr lang="es-ES_tradnl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«Самость» и «Призма ценностей»</a:t>
            </a:r>
            <a:r>
              <a:rPr lang="es-ES_tradnl" dirty="0"/>
              <a:t> (II)</a:t>
            </a:r>
            <a:endParaRPr lang="en-US" dirty="0"/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500" y="1589402"/>
            <a:ext cx="2685966" cy="1698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23384" y="3797769"/>
            <a:ext cx="6537072" cy="1169551"/>
          </a:xfrm>
          <a:prstGeom prst="rect">
            <a:avLst/>
          </a:prstGeom>
        </p:spPr>
        <p:txBody>
          <a:bodyPr vert="horz" lIns="177112" tIns="179643" rIns="177112" bIns="179643" rtlCol="0">
            <a:noAutofit/>
          </a:bodyPr>
          <a:lstStyle/>
          <a:p>
            <a:pPr defTabSz="457032">
              <a:spcBef>
                <a:spcPts val="800"/>
              </a:spcBef>
            </a:pPr>
            <a:r>
              <a:rPr lang="ru-RU" sz="1400" dirty="0">
                <a:latin typeface="Calibri"/>
                <a:cs typeface="Calibri"/>
              </a:rPr>
              <a:t>Так, мы, с годами, по-новому, более глубоко, видим содержание знакомых с детства книг, получаем новые </a:t>
            </a:r>
            <a:r>
              <a:rPr lang="ru-RU" sz="1400" dirty="0" err="1">
                <a:latin typeface="Calibri"/>
                <a:cs typeface="Calibri"/>
              </a:rPr>
              <a:t>инсайты</a:t>
            </a:r>
            <a:r>
              <a:rPr lang="ru-RU" sz="1400" dirty="0">
                <a:latin typeface="Calibri"/>
                <a:cs typeface="Calibri"/>
              </a:rPr>
              <a:t> от картин известных художников, больше понимаем своих родителей, переосмысливаем собственные поступки. </a:t>
            </a:r>
          </a:p>
        </p:txBody>
      </p:sp>
    </p:spTree>
    <p:extLst>
      <p:ext uri="{BB962C8B-B14F-4D97-AF65-F5344CB8AC3E}">
        <p14:creationId xmlns:p14="http://schemas.microsoft.com/office/powerpoint/2010/main" val="393852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616" y="2531636"/>
            <a:ext cx="2450414" cy="24559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300" dirty="0"/>
              <a:t>Архитектоника Самости </a:t>
            </a:r>
            <a:br>
              <a:rPr lang="ru-RU" sz="2300" dirty="0"/>
            </a:br>
            <a:r>
              <a:rPr lang="ru-RU" sz="1800" b="0" dirty="0"/>
              <a:t>(автор: Громова Евгения)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11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250624" y="1121679"/>
            <a:ext cx="3758368" cy="3287024"/>
          </a:xfrm>
        </p:spPr>
        <p:txBody>
          <a:bodyPr/>
          <a:lstStyle/>
          <a:p>
            <a:r>
              <a:rPr lang="ru-RU" sz="1200" dirty="0"/>
              <a:t>Мы пришли к выводу, что ценностная структура жизненного пространства личности (архитектоника самости) обладает </a:t>
            </a:r>
            <a:r>
              <a:rPr lang="ru-RU" sz="1200" b="1" dirty="0" err="1"/>
              <a:t>смыслообразующим</a:t>
            </a:r>
            <a:r>
              <a:rPr lang="ru-RU" sz="1200" b="1" dirty="0"/>
              <a:t> ядром </a:t>
            </a:r>
            <a:r>
              <a:rPr lang="ru-RU" sz="1200" dirty="0"/>
              <a:t>и системными ценностными блоками, в каждом из которых есть своя наиболее значимая для каждого человека ценность.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250" y="1121679"/>
            <a:ext cx="5307015" cy="3287024"/>
          </a:xfrm>
        </p:spPr>
        <p:txBody>
          <a:bodyPr/>
          <a:lstStyle/>
          <a:p>
            <a:r>
              <a:rPr lang="ru-RU" sz="1200" b="1" dirty="0"/>
              <a:t>Шесть ценностей определяют жизненную позицию человека</a:t>
            </a:r>
            <a:r>
              <a:rPr lang="ru-RU" sz="1200" dirty="0"/>
              <a:t>, </a:t>
            </a:r>
            <a:r>
              <a:rPr lang="es-ES_tradnl" sz="1200" dirty="0"/>
              <a:t>     </a:t>
            </a:r>
            <a:r>
              <a:rPr lang="ru-RU" sz="1200" dirty="0"/>
              <a:t>выполняя прогностическую функцию и оказывая формирующее влияние </a:t>
            </a:r>
            <a:r>
              <a:rPr lang="es-ES_tradnl" sz="1200" dirty="0"/>
              <a:t> </a:t>
            </a:r>
            <a:r>
              <a:rPr lang="ru-RU" sz="1200" dirty="0"/>
              <a:t>на наши мечты. </a:t>
            </a:r>
            <a:r>
              <a:rPr lang="ru-RU" sz="1200" b="1" dirty="0" err="1"/>
              <a:t>Смыслообразующая</a:t>
            </a:r>
            <a:r>
              <a:rPr lang="ru-RU" sz="1200" b="1" dirty="0"/>
              <a:t> ценность </a:t>
            </a:r>
            <a:r>
              <a:rPr lang="ru-RU" sz="1200" dirty="0"/>
              <a:t>для каждого типа своя и </a:t>
            </a:r>
            <a:r>
              <a:rPr lang="es-ES_tradnl" sz="1200" dirty="0"/>
              <a:t>  </a:t>
            </a:r>
            <a:r>
              <a:rPr lang="ru-RU" sz="1200" dirty="0"/>
              <a:t>она проникает во все другие, объясняя и дополняя их. В этом смысле мы имеем матрицу ценностей, которая и есть </a:t>
            </a:r>
            <a:r>
              <a:rPr lang="ru-RU" sz="1200" b="1" dirty="0"/>
              <a:t>архитектоника самости – </a:t>
            </a:r>
            <a:r>
              <a:rPr lang="es-ES_tradnl" sz="1200" b="1" dirty="0"/>
              <a:t> </a:t>
            </a:r>
            <a:r>
              <a:rPr lang="ru-RU" sz="1200" b="1" dirty="0"/>
              <a:t>призма ценностей </a:t>
            </a:r>
            <a:r>
              <a:rPr lang="ru-RU" sz="1200" dirty="0"/>
              <a:t>– основа ценностной структуры жизненного пространства личности. </a:t>
            </a:r>
          </a:p>
          <a:p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922" y="2700032"/>
            <a:ext cx="2273909" cy="22739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65" y="2500285"/>
            <a:ext cx="2915686" cy="2547176"/>
          </a:xfrm>
          <a:prstGeom prst="rect">
            <a:avLst/>
          </a:prstGeom>
        </p:spPr>
      </p:pic>
      <p:sp>
        <p:nvSpPr>
          <p:cNvPr id="12" name="Rectangle 8"/>
          <p:cNvSpPr/>
          <p:nvPr/>
        </p:nvSpPr>
        <p:spPr>
          <a:xfrm>
            <a:off x="263525" y="1285875"/>
            <a:ext cx="75142" cy="13104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/>
          <p:cNvSpPr/>
          <p:nvPr/>
        </p:nvSpPr>
        <p:spPr>
          <a:xfrm>
            <a:off x="3966300" y="1285875"/>
            <a:ext cx="75142" cy="13104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98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300" dirty="0"/>
              <a:t>Призма ценностей </a:t>
            </a:r>
            <a:br>
              <a:rPr lang="ru-RU" sz="2300" dirty="0"/>
            </a:br>
            <a:r>
              <a:rPr lang="ru-RU" sz="1600" b="0" dirty="0"/>
              <a:t>(автор: Громова Евгения)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12</a:t>
            </a:fld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>
            <a:off x="1840568" y="1453851"/>
            <a:ext cx="7130114" cy="3444194"/>
            <a:chOff x="1840568" y="1453851"/>
            <a:chExt cx="7130114" cy="3444194"/>
          </a:xfrm>
        </p:grpSpPr>
        <p:pic>
          <p:nvPicPr>
            <p:cNvPr id="11" name="Рисунок 4">
              <a:extLst>
                <a:ext uri="{FF2B5EF4-FFF2-40B4-BE49-F238E27FC236}">
                  <a16:creationId xmlns:a16="http://schemas.microsoft.com/office/drawing/2014/main" id="{BDF1B26D-1F74-2A43-A948-B9852A9A5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5351" y="1740808"/>
              <a:ext cx="3129010" cy="3129010"/>
            </a:xfrm>
            <a:prstGeom prst="rect">
              <a:avLst/>
            </a:prstGeom>
            <a:ln>
              <a:noFill/>
            </a:ln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5E3AC5C-C726-6C44-8D80-D0A2D41C25B3}"/>
                </a:ext>
              </a:extLst>
            </p:cNvPr>
            <p:cNvSpPr txBox="1"/>
            <p:nvPr/>
          </p:nvSpPr>
          <p:spPr>
            <a:xfrm>
              <a:off x="6986549" y="2259273"/>
              <a:ext cx="1984133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non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lang="ru-RU" b="1" kern="1200" dirty="0">
                  <a:solidFill>
                    <a:schemeClr val="accent2"/>
                  </a:solidFill>
                  <a:latin typeface="+mn-lt"/>
                </a:rPr>
                <a:t>Радикал Свободы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2F3395D-4948-A645-B527-A02791AB5FD1}"/>
                </a:ext>
              </a:extLst>
            </p:cNvPr>
            <p:cNvSpPr txBox="1"/>
            <p:nvPr/>
          </p:nvSpPr>
          <p:spPr>
            <a:xfrm>
              <a:off x="7201993" y="2981289"/>
              <a:ext cx="1768689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non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lang="ru-RU" b="1" kern="1200" dirty="0">
                  <a:solidFill>
                    <a:schemeClr val="accent1"/>
                  </a:solidFill>
                  <a:latin typeface="+mn-lt"/>
                </a:rPr>
                <a:t>Радикал Любви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83DA0B8-049C-1E4F-8ED2-68E633E29265}"/>
                </a:ext>
              </a:extLst>
            </p:cNvPr>
            <p:cNvSpPr txBox="1"/>
            <p:nvPr/>
          </p:nvSpPr>
          <p:spPr>
            <a:xfrm>
              <a:off x="6891715" y="1537257"/>
              <a:ext cx="2078967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non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lang="ru-RU" b="1" kern="1200" dirty="0">
                  <a:solidFill>
                    <a:schemeClr val="accent3"/>
                  </a:solidFill>
                  <a:latin typeface="+mn-lt"/>
                </a:rPr>
                <a:t>Радикал Гармонии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1B3B5BE-EB2F-CC48-91C6-94BBC922DAB8}"/>
                </a:ext>
              </a:extLst>
            </p:cNvPr>
            <p:cNvSpPr txBox="1"/>
            <p:nvPr/>
          </p:nvSpPr>
          <p:spPr>
            <a:xfrm>
              <a:off x="1840568" y="1543213"/>
              <a:ext cx="2031390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non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lang="ru-RU" b="1" kern="1200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Радикал Богатства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7444B2D-04AC-5042-AA89-4F70DB0514C7}"/>
                </a:ext>
              </a:extLst>
            </p:cNvPr>
            <p:cNvSpPr txBox="1"/>
            <p:nvPr/>
          </p:nvSpPr>
          <p:spPr>
            <a:xfrm>
              <a:off x="1840568" y="2253500"/>
              <a:ext cx="1763881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non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lang="ru-RU" b="1" kern="1200" dirty="0">
                  <a:solidFill>
                    <a:schemeClr val="accent5"/>
                  </a:solidFill>
                  <a:latin typeface="+mn-lt"/>
                </a:rPr>
                <a:t>Радикал Власти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0C97E1F-99D4-9A42-B30E-A3064189598F}"/>
                </a:ext>
              </a:extLst>
            </p:cNvPr>
            <p:cNvSpPr txBox="1"/>
            <p:nvPr/>
          </p:nvSpPr>
          <p:spPr>
            <a:xfrm>
              <a:off x="1840568" y="2963788"/>
              <a:ext cx="1763881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lang="ru-RU" b="1" kern="1200" dirty="0">
                  <a:solidFill>
                    <a:schemeClr val="accent6"/>
                  </a:solidFill>
                  <a:latin typeface="+mn-lt"/>
                </a:rPr>
                <a:t>Радикал Славы</a:t>
              </a:r>
            </a:p>
          </p:txBody>
        </p:sp>
        <p:cxnSp>
          <p:nvCxnSpPr>
            <p:cNvPr id="12" name="Прямая соединительная линия 7">
              <a:extLst>
                <a:ext uri="{FF2B5EF4-FFF2-40B4-BE49-F238E27FC236}">
                  <a16:creationId xmlns:a16="http://schemas.microsoft.com/office/drawing/2014/main" id="{D2C70505-BD3D-7242-8B91-42005D67B840}"/>
                </a:ext>
              </a:extLst>
            </p:cNvPr>
            <p:cNvCxnSpPr/>
            <p:nvPr/>
          </p:nvCxnSpPr>
          <p:spPr>
            <a:xfrm flipV="1">
              <a:off x="5097490" y="2654280"/>
              <a:ext cx="1039905" cy="8227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8">
              <a:extLst>
                <a:ext uri="{FF2B5EF4-FFF2-40B4-BE49-F238E27FC236}">
                  <a16:creationId xmlns:a16="http://schemas.microsoft.com/office/drawing/2014/main" id="{6EDEC841-0B64-4346-AC24-00519650DCCD}"/>
                </a:ext>
              </a:extLst>
            </p:cNvPr>
            <p:cNvCxnSpPr/>
            <p:nvPr/>
          </p:nvCxnSpPr>
          <p:spPr>
            <a:xfrm flipV="1">
              <a:off x="5097490" y="3039763"/>
              <a:ext cx="1039905" cy="8227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9">
              <a:extLst>
                <a:ext uri="{FF2B5EF4-FFF2-40B4-BE49-F238E27FC236}">
                  <a16:creationId xmlns:a16="http://schemas.microsoft.com/office/drawing/2014/main" id="{4B9A835B-3F9C-E645-A09D-7D55D88131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7490" y="3435799"/>
              <a:ext cx="1039905" cy="83455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A5772CF7-1E5A-FC4C-BC3C-0849457814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7394" y="2281961"/>
              <a:ext cx="333412" cy="42003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7">
              <a:extLst>
                <a:ext uri="{FF2B5EF4-FFF2-40B4-BE49-F238E27FC236}">
                  <a16:creationId xmlns:a16="http://schemas.microsoft.com/office/drawing/2014/main" id="{F41F301E-B097-364C-A181-90C6B7104A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7394" y="2660862"/>
              <a:ext cx="295835" cy="39683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8">
              <a:extLst>
                <a:ext uri="{FF2B5EF4-FFF2-40B4-BE49-F238E27FC236}">
                  <a16:creationId xmlns:a16="http://schemas.microsoft.com/office/drawing/2014/main" id="{23497958-E63D-F045-86C7-A81F0696F8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0498" y="3064274"/>
              <a:ext cx="304802" cy="389454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9">
              <a:extLst>
                <a:ext uri="{FF2B5EF4-FFF2-40B4-BE49-F238E27FC236}">
                  <a16:creationId xmlns:a16="http://schemas.microsoft.com/office/drawing/2014/main" id="{A7D7376C-38D6-A24A-8FF7-95AB0E1795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0498" y="3453728"/>
              <a:ext cx="304802" cy="37890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24">
              <a:extLst>
                <a:ext uri="{FF2B5EF4-FFF2-40B4-BE49-F238E27FC236}">
                  <a16:creationId xmlns:a16="http://schemas.microsoft.com/office/drawing/2014/main" id="{F2DDF23B-F839-AD43-B1FD-BAD277EAC469}"/>
                </a:ext>
              </a:extLst>
            </p:cNvPr>
            <p:cNvCxnSpPr>
              <a:cxnSpLocks/>
            </p:cNvCxnSpPr>
            <p:nvPr/>
          </p:nvCxnSpPr>
          <p:spPr>
            <a:xfrm>
              <a:off x="4341696" y="2395579"/>
              <a:ext cx="755794" cy="35270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26">
              <a:extLst>
                <a:ext uri="{FF2B5EF4-FFF2-40B4-BE49-F238E27FC236}">
                  <a16:creationId xmlns:a16="http://schemas.microsoft.com/office/drawing/2014/main" id="{DF3F897C-277C-A34E-AF4F-E41FCB240600}"/>
                </a:ext>
              </a:extLst>
            </p:cNvPr>
            <p:cNvCxnSpPr>
              <a:cxnSpLocks/>
            </p:cNvCxnSpPr>
            <p:nvPr/>
          </p:nvCxnSpPr>
          <p:spPr>
            <a:xfrm>
              <a:off x="4368420" y="3592576"/>
              <a:ext cx="729070" cy="33176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8">
              <a:extLst>
                <a:ext uri="{FF2B5EF4-FFF2-40B4-BE49-F238E27FC236}">
                  <a16:creationId xmlns:a16="http://schemas.microsoft.com/office/drawing/2014/main" id="{B6DF33C1-9275-DB4B-A6D6-D5877E3ADDC3}"/>
                </a:ext>
              </a:extLst>
            </p:cNvPr>
            <p:cNvCxnSpPr>
              <a:cxnSpLocks/>
            </p:cNvCxnSpPr>
            <p:nvPr/>
          </p:nvCxnSpPr>
          <p:spPr>
            <a:xfrm>
              <a:off x="4341696" y="3194435"/>
              <a:ext cx="723563" cy="311093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30">
              <a:extLst>
                <a:ext uri="{FF2B5EF4-FFF2-40B4-BE49-F238E27FC236}">
                  <a16:creationId xmlns:a16="http://schemas.microsoft.com/office/drawing/2014/main" id="{EB978FB8-AC19-8B4F-97A3-55CE8DCA9D5B}"/>
                </a:ext>
              </a:extLst>
            </p:cNvPr>
            <p:cNvCxnSpPr>
              <a:cxnSpLocks/>
            </p:cNvCxnSpPr>
            <p:nvPr/>
          </p:nvCxnSpPr>
          <p:spPr>
            <a:xfrm>
              <a:off x="4341696" y="2777685"/>
              <a:ext cx="753127" cy="341743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35">
              <a:extLst>
                <a:ext uri="{FF2B5EF4-FFF2-40B4-BE49-F238E27FC236}">
                  <a16:creationId xmlns:a16="http://schemas.microsoft.com/office/drawing/2014/main" id="{A428CC61-C2BC-4F4D-9542-C19477F43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1696" y="1970257"/>
              <a:ext cx="361781" cy="41748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37">
              <a:extLst>
                <a:ext uri="{FF2B5EF4-FFF2-40B4-BE49-F238E27FC236}">
                  <a16:creationId xmlns:a16="http://schemas.microsoft.com/office/drawing/2014/main" id="{081A2F3A-1EEB-9C41-B529-48AA35EB79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6478" y="2357600"/>
              <a:ext cx="361781" cy="41748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38">
              <a:extLst>
                <a:ext uri="{FF2B5EF4-FFF2-40B4-BE49-F238E27FC236}">
                  <a16:creationId xmlns:a16="http://schemas.microsoft.com/office/drawing/2014/main" id="{2E8F4584-AA19-CB47-AF0C-7964A17D11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8420" y="2756909"/>
              <a:ext cx="361781" cy="41748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39">
              <a:extLst>
                <a:ext uri="{FF2B5EF4-FFF2-40B4-BE49-F238E27FC236}">
                  <a16:creationId xmlns:a16="http://schemas.microsoft.com/office/drawing/2014/main" id="{5A7AC574-D0EC-504C-8A69-C0758A491A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1696" y="3144252"/>
              <a:ext cx="361781" cy="41748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42">
              <a:extLst>
                <a:ext uri="{FF2B5EF4-FFF2-40B4-BE49-F238E27FC236}">
                  <a16:creationId xmlns:a16="http://schemas.microsoft.com/office/drawing/2014/main" id="{6CDC9266-7708-3E4D-A1B0-6D714887B5EE}"/>
                </a:ext>
              </a:extLst>
            </p:cNvPr>
            <p:cNvCxnSpPr>
              <a:cxnSpLocks/>
              <a:endCxn id="65" idx="1"/>
            </p:cNvCxnSpPr>
            <p:nvPr/>
          </p:nvCxnSpPr>
          <p:spPr>
            <a:xfrm flipV="1">
              <a:off x="4709739" y="1871740"/>
              <a:ext cx="958324" cy="15162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43">
              <a:extLst>
                <a:ext uri="{FF2B5EF4-FFF2-40B4-BE49-F238E27FC236}">
                  <a16:creationId xmlns:a16="http://schemas.microsoft.com/office/drawing/2014/main" id="{E284AAC1-A324-A641-BA66-E86E03735E98}"/>
                </a:ext>
              </a:extLst>
            </p:cNvPr>
            <p:cNvCxnSpPr/>
            <p:nvPr/>
          </p:nvCxnSpPr>
          <p:spPr>
            <a:xfrm flipV="1">
              <a:off x="4720879" y="2316335"/>
              <a:ext cx="1039905" cy="8227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44">
              <a:extLst>
                <a:ext uri="{FF2B5EF4-FFF2-40B4-BE49-F238E27FC236}">
                  <a16:creationId xmlns:a16="http://schemas.microsoft.com/office/drawing/2014/main" id="{F4B6D118-B36F-2E4C-ACA4-CF7BE40CEDBF}"/>
                </a:ext>
              </a:extLst>
            </p:cNvPr>
            <p:cNvCxnSpPr/>
            <p:nvPr/>
          </p:nvCxnSpPr>
          <p:spPr>
            <a:xfrm flipV="1">
              <a:off x="4691087" y="2712339"/>
              <a:ext cx="1039905" cy="8227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45">
              <a:extLst>
                <a:ext uri="{FF2B5EF4-FFF2-40B4-BE49-F238E27FC236}">
                  <a16:creationId xmlns:a16="http://schemas.microsoft.com/office/drawing/2014/main" id="{D609388F-D8CC-A846-BEA8-3194CFFFD0CC}"/>
                </a:ext>
              </a:extLst>
            </p:cNvPr>
            <p:cNvCxnSpPr/>
            <p:nvPr/>
          </p:nvCxnSpPr>
          <p:spPr>
            <a:xfrm flipV="1">
              <a:off x="4700876" y="3089415"/>
              <a:ext cx="1039905" cy="8227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46">
              <a:extLst>
                <a:ext uri="{FF2B5EF4-FFF2-40B4-BE49-F238E27FC236}">
                  <a16:creationId xmlns:a16="http://schemas.microsoft.com/office/drawing/2014/main" id="{DD330D90-3AC2-0145-B437-D83452C45439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12" y="1938800"/>
              <a:ext cx="755794" cy="35270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49">
              <a:extLst>
                <a:ext uri="{FF2B5EF4-FFF2-40B4-BE49-F238E27FC236}">
                  <a16:creationId xmlns:a16="http://schemas.microsoft.com/office/drawing/2014/main" id="{F2BD64EE-8C70-BB40-894A-A05BCEA99B38}"/>
                </a:ext>
              </a:extLst>
            </p:cNvPr>
            <p:cNvCxnSpPr>
              <a:cxnSpLocks/>
            </p:cNvCxnSpPr>
            <p:nvPr/>
          </p:nvCxnSpPr>
          <p:spPr>
            <a:xfrm>
              <a:off x="5681220" y="2312927"/>
              <a:ext cx="755794" cy="35270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50">
              <a:extLst>
                <a:ext uri="{FF2B5EF4-FFF2-40B4-BE49-F238E27FC236}">
                  <a16:creationId xmlns:a16="http://schemas.microsoft.com/office/drawing/2014/main" id="{8E1C7D02-A7C4-6340-86D9-13583AE2E450}"/>
                </a:ext>
              </a:extLst>
            </p:cNvPr>
            <p:cNvCxnSpPr>
              <a:cxnSpLocks/>
            </p:cNvCxnSpPr>
            <p:nvPr/>
          </p:nvCxnSpPr>
          <p:spPr>
            <a:xfrm>
              <a:off x="5695340" y="2733882"/>
              <a:ext cx="755794" cy="35270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52">
              <a:extLst>
                <a:ext uri="{FF2B5EF4-FFF2-40B4-BE49-F238E27FC236}">
                  <a16:creationId xmlns:a16="http://schemas.microsoft.com/office/drawing/2014/main" id="{71C5C2EF-9492-8D4A-880D-0E5F5C027CA2}"/>
                </a:ext>
              </a:extLst>
            </p:cNvPr>
            <p:cNvCxnSpPr>
              <a:cxnSpLocks/>
            </p:cNvCxnSpPr>
            <p:nvPr/>
          </p:nvCxnSpPr>
          <p:spPr>
            <a:xfrm>
              <a:off x="5692673" y="3098472"/>
              <a:ext cx="755794" cy="35270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54">
              <a:extLst>
                <a:ext uri="{FF2B5EF4-FFF2-40B4-BE49-F238E27FC236}">
                  <a16:creationId xmlns:a16="http://schemas.microsoft.com/office/drawing/2014/main" id="{25F15269-8630-1349-A9F1-B124307B65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1421" y="2312927"/>
              <a:ext cx="57186" cy="231264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58">
              <a:extLst>
                <a:ext uri="{FF2B5EF4-FFF2-40B4-BE49-F238E27FC236}">
                  <a16:creationId xmlns:a16="http://schemas.microsoft.com/office/drawing/2014/main" id="{0E36B69C-138B-3F4B-BF99-9E7CB0B35D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0778" y="1920779"/>
              <a:ext cx="72249" cy="188995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60">
              <a:extLst>
                <a:ext uri="{FF2B5EF4-FFF2-40B4-BE49-F238E27FC236}">
                  <a16:creationId xmlns:a16="http://schemas.microsoft.com/office/drawing/2014/main" id="{DD02E2B1-CD4F-5E41-A88E-9D707EC74A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9295" y="1550931"/>
              <a:ext cx="15717" cy="1926596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64">
              <a:extLst>
                <a:ext uri="{FF2B5EF4-FFF2-40B4-BE49-F238E27FC236}">
                  <a16:creationId xmlns:a16="http://schemas.microsoft.com/office/drawing/2014/main" id="{B4EC2A54-7310-4546-81DC-0918B007C2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7896" y="1665980"/>
              <a:ext cx="15717" cy="1926596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65">
              <a:extLst>
                <a:ext uri="{FF2B5EF4-FFF2-40B4-BE49-F238E27FC236}">
                  <a16:creationId xmlns:a16="http://schemas.microsoft.com/office/drawing/2014/main" id="{042033EF-4762-7946-A717-21BD641577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8896" y="2376301"/>
              <a:ext cx="32887" cy="2377476"/>
            </a:xfrm>
            <a:prstGeom prst="line">
              <a:avLst/>
            </a:prstGeom>
            <a:ln>
              <a:solidFill>
                <a:srgbClr val="5C39B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68">
              <a:extLst>
                <a:ext uri="{FF2B5EF4-FFF2-40B4-BE49-F238E27FC236}">
                  <a16:creationId xmlns:a16="http://schemas.microsoft.com/office/drawing/2014/main" id="{ADA892A4-4F57-FF41-8A2C-DBD0AEC293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0088" y="2082594"/>
              <a:ext cx="3199" cy="1958304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77">
              <a:extLst>
                <a:ext uri="{FF2B5EF4-FFF2-40B4-BE49-F238E27FC236}">
                  <a16:creationId xmlns:a16="http://schemas.microsoft.com/office/drawing/2014/main" id="{60959EFE-5E8A-EA45-B5E0-50980D03A496}"/>
                </a:ext>
              </a:extLst>
            </p:cNvPr>
            <p:cNvSpPr/>
            <p:nvPr/>
          </p:nvSpPr>
          <p:spPr>
            <a:xfrm>
              <a:off x="6035763" y="2550425"/>
              <a:ext cx="219278" cy="225046"/>
            </a:xfrm>
            <a:prstGeom prst="ellipse">
              <a:avLst/>
            </a:prstGeom>
            <a:solidFill>
              <a:srgbClr val="C000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2</a:t>
              </a:r>
            </a:p>
          </p:txBody>
        </p:sp>
        <p:sp>
          <p:nvSpPr>
            <p:cNvPr id="42" name="Овал 78">
              <a:extLst>
                <a:ext uri="{FF2B5EF4-FFF2-40B4-BE49-F238E27FC236}">
                  <a16:creationId xmlns:a16="http://schemas.microsoft.com/office/drawing/2014/main" id="{FDC2B251-2E20-AD49-9258-C15182E13237}"/>
                </a:ext>
              </a:extLst>
            </p:cNvPr>
            <p:cNvSpPr/>
            <p:nvPr/>
          </p:nvSpPr>
          <p:spPr>
            <a:xfrm>
              <a:off x="6036646" y="2927143"/>
              <a:ext cx="219278" cy="225046"/>
            </a:xfrm>
            <a:prstGeom prst="ellipse">
              <a:avLst/>
            </a:prstGeom>
            <a:solidFill>
              <a:srgbClr val="C000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3" name="Овал 79">
              <a:extLst>
                <a:ext uri="{FF2B5EF4-FFF2-40B4-BE49-F238E27FC236}">
                  <a16:creationId xmlns:a16="http://schemas.microsoft.com/office/drawing/2014/main" id="{213C5343-CD11-FF43-B647-6453D1AC05FC}"/>
                </a:ext>
              </a:extLst>
            </p:cNvPr>
            <p:cNvSpPr/>
            <p:nvPr/>
          </p:nvSpPr>
          <p:spPr>
            <a:xfrm>
              <a:off x="6036677" y="3293931"/>
              <a:ext cx="219278" cy="225046"/>
            </a:xfrm>
            <a:prstGeom prst="ellipse">
              <a:avLst/>
            </a:prstGeom>
            <a:solidFill>
              <a:srgbClr val="C000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4" name="Овал 80">
              <a:extLst>
                <a:ext uri="{FF2B5EF4-FFF2-40B4-BE49-F238E27FC236}">
                  <a16:creationId xmlns:a16="http://schemas.microsoft.com/office/drawing/2014/main" id="{71F11852-25B2-4144-9D9A-290EF1F2A99B}"/>
                </a:ext>
              </a:extLst>
            </p:cNvPr>
            <p:cNvSpPr/>
            <p:nvPr/>
          </p:nvSpPr>
          <p:spPr>
            <a:xfrm>
              <a:off x="6027755" y="3687420"/>
              <a:ext cx="219278" cy="225046"/>
            </a:xfrm>
            <a:prstGeom prst="ellipse">
              <a:avLst/>
            </a:prstGeom>
            <a:solidFill>
              <a:srgbClr val="C000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45" name="Прямая соединительная линия 101">
              <a:extLst>
                <a:ext uri="{FF2B5EF4-FFF2-40B4-BE49-F238E27FC236}">
                  <a16:creationId xmlns:a16="http://schemas.microsoft.com/office/drawing/2014/main" id="{B545DA83-8E69-5749-93F6-7ADEF26DE6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8411" y="4287484"/>
              <a:ext cx="1039904" cy="11127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102">
              <a:extLst>
                <a:ext uri="{FF2B5EF4-FFF2-40B4-BE49-F238E27FC236}">
                  <a16:creationId xmlns:a16="http://schemas.microsoft.com/office/drawing/2014/main" id="{AFF3C48D-1EB7-F645-8626-8EDFD6227C12}"/>
                </a:ext>
              </a:extLst>
            </p:cNvPr>
            <p:cNvCxnSpPr>
              <a:cxnSpLocks/>
            </p:cNvCxnSpPr>
            <p:nvPr/>
          </p:nvCxnSpPr>
          <p:spPr>
            <a:xfrm>
              <a:off x="4331633" y="4004502"/>
              <a:ext cx="728820" cy="39724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104">
              <a:extLst>
                <a:ext uri="{FF2B5EF4-FFF2-40B4-BE49-F238E27FC236}">
                  <a16:creationId xmlns:a16="http://schemas.microsoft.com/office/drawing/2014/main" id="{96E383FB-BCEB-3E4B-9253-8087CB628C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5217" y="3573296"/>
              <a:ext cx="349890" cy="43676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106">
              <a:extLst>
                <a:ext uri="{FF2B5EF4-FFF2-40B4-BE49-F238E27FC236}">
                  <a16:creationId xmlns:a16="http://schemas.microsoft.com/office/drawing/2014/main" id="{A064D9FF-DFC9-2242-BDC9-87928D847E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4158" y="3453728"/>
              <a:ext cx="971782" cy="10395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110">
              <a:extLst>
                <a:ext uri="{FF2B5EF4-FFF2-40B4-BE49-F238E27FC236}">
                  <a16:creationId xmlns:a16="http://schemas.microsoft.com/office/drawing/2014/main" id="{33AD7DC6-DE41-0644-8950-F30FC41F621C}"/>
                </a:ext>
              </a:extLst>
            </p:cNvPr>
            <p:cNvCxnSpPr>
              <a:cxnSpLocks/>
            </p:cNvCxnSpPr>
            <p:nvPr/>
          </p:nvCxnSpPr>
          <p:spPr>
            <a:xfrm>
              <a:off x="5709038" y="3439015"/>
              <a:ext cx="692759" cy="345774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118">
              <a:extLst>
                <a:ext uri="{FF2B5EF4-FFF2-40B4-BE49-F238E27FC236}">
                  <a16:creationId xmlns:a16="http://schemas.microsoft.com/office/drawing/2014/main" id="{54843BC8-96A6-FE4F-81A5-B6100D7488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1344" y="1556796"/>
              <a:ext cx="1047023" cy="102158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121">
              <a:extLst>
                <a:ext uri="{FF2B5EF4-FFF2-40B4-BE49-F238E27FC236}">
                  <a16:creationId xmlns:a16="http://schemas.microsoft.com/office/drawing/2014/main" id="{32FCD8F7-37BE-6A44-B83F-AA67B8FC58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8420" y="1670520"/>
              <a:ext cx="315193" cy="375777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126">
              <a:extLst>
                <a:ext uri="{FF2B5EF4-FFF2-40B4-BE49-F238E27FC236}">
                  <a16:creationId xmlns:a16="http://schemas.microsoft.com/office/drawing/2014/main" id="{9EBDE0E0-3B64-3B4D-B785-8C90862A7451}"/>
                </a:ext>
              </a:extLst>
            </p:cNvPr>
            <p:cNvCxnSpPr>
              <a:cxnSpLocks/>
            </p:cNvCxnSpPr>
            <p:nvPr/>
          </p:nvCxnSpPr>
          <p:spPr>
            <a:xfrm>
              <a:off x="4352828" y="2069016"/>
              <a:ext cx="704807" cy="336615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128">
              <a:extLst>
                <a:ext uri="{FF2B5EF4-FFF2-40B4-BE49-F238E27FC236}">
                  <a16:creationId xmlns:a16="http://schemas.microsoft.com/office/drawing/2014/main" id="{5A365D4F-E200-9943-8573-92B25BD9D91A}"/>
                </a:ext>
              </a:extLst>
            </p:cNvPr>
            <p:cNvCxnSpPr>
              <a:cxnSpLocks/>
            </p:cNvCxnSpPr>
            <p:nvPr/>
          </p:nvCxnSpPr>
          <p:spPr>
            <a:xfrm>
              <a:off x="5710493" y="1541267"/>
              <a:ext cx="704807" cy="336615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Треугольник 129">
              <a:extLst>
                <a:ext uri="{FF2B5EF4-FFF2-40B4-BE49-F238E27FC236}">
                  <a16:creationId xmlns:a16="http://schemas.microsoft.com/office/drawing/2014/main" id="{C1796696-340F-9E49-AB10-9127BC57B81E}"/>
                </a:ext>
              </a:extLst>
            </p:cNvPr>
            <p:cNvSpPr/>
            <p:nvPr/>
          </p:nvSpPr>
          <p:spPr>
            <a:xfrm rot="551024">
              <a:off x="4391645" y="1509922"/>
              <a:ext cx="1857852" cy="685864"/>
            </a:xfrm>
            <a:prstGeom prst="triangle">
              <a:avLst>
                <a:gd name="adj" fmla="val 67546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Треугольник 130">
              <a:extLst>
                <a:ext uri="{FF2B5EF4-FFF2-40B4-BE49-F238E27FC236}">
                  <a16:creationId xmlns:a16="http://schemas.microsoft.com/office/drawing/2014/main" id="{1FADBDEC-90AF-4146-A6D2-2688B7ABC586}"/>
                </a:ext>
              </a:extLst>
            </p:cNvPr>
            <p:cNvSpPr/>
            <p:nvPr/>
          </p:nvSpPr>
          <p:spPr>
            <a:xfrm rot="11296885">
              <a:off x="4602895" y="1790086"/>
              <a:ext cx="1802026" cy="697185"/>
            </a:xfrm>
            <a:prstGeom prst="triangle">
              <a:avLst>
                <a:gd name="adj" fmla="val 69658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131">
              <a:extLst>
                <a:ext uri="{FF2B5EF4-FFF2-40B4-BE49-F238E27FC236}">
                  <a16:creationId xmlns:a16="http://schemas.microsoft.com/office/drawing/2014/main" id="{EE3FBB17-BC00-A84A-8DA8-C93CCB668F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6396" y="3799943"/>
              <a:ext cx="271489" cy="464018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72">
              <a:extLst>
                <a:ext uri="{FF2B5EF4-FFF2-40B4-BE49-F238E27FC236}">
                  <a16:creationId xmlns:a16="http://schemas.microsoft.com/office/drawing/2014/main" id="{B68B6721-C108-E142-8CA3-96E217DB745A}"/>
                </a:ext>
              </a:extLst>
            </p:cNvPr>
            <p:cNvSpPr/>
            <p:nvPr/>
          </p:nvSpPr>
          <p:spPr>
            <a:xfrm>
              <a:off x="6351691" y="3670396"/>
              <a:ext cx="219278" cy="225046"/>
            </a:xfrm>
            <a:prstGeom prst="ellipse">
              <a:avLst/>
            </a:prstGeom>
            <a:solidFill>
              <a:srgbClr val="FF6600">
                <a:alpha val="56863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8" name="Овал 133">
              <a:extLst>
                <a:ext uri="{FF2B5EF4-FFF2-40B4-BE49-F238E27FC236}">
                  <a16:creationId xmlns:a16="http://schemas.microsoft.com/office/drawing/2014/main" id="{40DC6487-EC5B-F546-8F81-108C9D9E585C}"/>
                </a:ext>
              </a:extLst>
            </p:cNvPr>
            <p:cNvSpPr/>
            <p:nvPr/>
          </p:nvSpPr>
          <p:spPr>
            <a:xfrm>
              <a:off x="6344449" y="3303559"/>
              <a:ext cx="219278" cy="225046"/>
            </a:xfrm>
            <a:prstGeom prst="ellipse">
              <a:avLst/>
            </a:prstGeom>
            <a:solidFill>
              <a:srgbClr val="FF6600">
                <a:alpha val="56863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/>
                <a:t>5</a:t>
              </a:r>
            </a:p>
          </p:txBody>
        </p:sp>
        <p:sp>
          <p:nvSpPr>
            <p:cNvPr id="59" name="Овал 134">
              <a:extLst>
                <a:ext uri="{FF2B5EF4-FFF2-40B4-BE49-F238E27FC236}">
                  <a16:creationId xmlns:a16="http://schemas.microsoft.com/office/drawing/2014/main" id="{5BD5F14E-B29F-B64E-A6F2-2CF1AE4E9FB5}"/>
                </a:ext>
              </a:extLst>
            </p:cNvPr>
            <p:cNvSpPr/>
            <p:nvPr/>
          </p:nvSpPr>
          <p:spPr>
            <a:xfrm>
              <a:off x="6340274" y="2954226"/>
              <a:ext cx="219278" cy="225046"/>
            </a:xfrm>
            <a:prstGeom prst="ellipse">
              <a:avLst/>
            </a:prstGeom>
            <a:solidFill>
              <a:srgbClr val="FF6600">
                <a:alpha val="56863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0" name="Овал 135">
              <a:extLst>
                <a:ext uri="{FF2B5EF4-FFF2-40B4-BE49-F238E27FC236}">
                  <a16:creationId xmlns:a16="http://schemas.microsoft.com/office/drawing/2014/main" id="{B1306274-8B09-5040-BC1E-566855FEE81F}"/>
                </a:ext>
              </a:extLst>
            </p:cNvPr>
            <p:cNvSpPr/>
            <p:nvPr/>
          </p:nvSpPr>
          <p:spPr>
            <a:xfrm>
              <a:off x="6333602" y="2558509"/>
              <a:ext cx="219278" cy="225046"/>
            </a:xfrm>
            <a:prstGeom prst="ellipse">
              <a:avLst/>
            </a:prstGeom>
            <a:solidFill>
              <a:srgbClr val="FF6600">
                <a:alpha val="56863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1" name="Овал 136">
              <a:extLst>
                <a:ext uri="{FF2B5EF4-FFF2-40B4-BE49-F238E27FC236}">
                  <a16:creationId xmlns:a16="http://schemas.microsoft.com/office/drawing/2014/main" id="{DBCFA7D1-B835-AD4F-8AC4-E614B17CF7D0}"/>
                </a:ext>
              </a:extLst>
            </p:cNvPr>
            <p:cNvSpPr/>
            <p:nvPr/>
          </p:nvSpPr>
          <p:spPr>
            <a:xfrm>
              <a:off x="6324150" y="2179974"/>
              <a:ext cx="219278" cy="225046"/>
            </a:xfrm>
            <a:prstGeom prst="ellipse">
              <a:avLst/>
            </a:prstGeom>
            <a:solidFill>
              <a:srgbClr val="FF6600">
                <a:alpha val="56863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3" name="Овал 81">
              <a:extLst>
                <a:ext uri="{FF2B5EF4-FFF2-40B4-BE49-F238E27FC236}">
                  <a16:creationId xmlns:a16="http://schemas.microsoft.com/office/drawing/2014/main" id="{F93B925B-5534-A44F-868E-6BFDB3BFE515}"/>
                </a:ext>
              </a:extLst>
            </p:cNvPr>
            <p:cNvSpPr/>
            <p:nvPr/>
          </p:nvSpPr>
          <p:spPr>
            <a:xfrm>
              <a:off x="6036874" y="4130619"/>
              <a:ext cx="219278" cy="225046"/>
            </a:xfrm>
            <a:prstGeom prst="ellipse">
              <a:avLst/>
            </a:prstGeom>
            <a:solidFill>
              <a:srgbClr val="C000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6</a:t>
              </a:r>
            </a:p>
          </p:txBody>
        </p:sp>
        <p:sp>
          <p:nvSpPr>
            <p:cNvPr id="64" name="Овал 76">
              <a:extLst>
                <a:ext uri="{FF2B5EF4-FFF2-40B4-BE49-F238E27FC236}">
                  <a16:creationId xmlns:a16="http://schemas.microsoft.com/office/drawing/2014/main" id="{7AE3D421-D7F3-E844-A086-04FFFCE486DB}"/>
                </a:ext>
              </a:extLst>
            </p:cNvPr>
            <p:cNvSpPr/>
            <p:nvPr/>
          </p:nvSpPr>
          <p:spPr>
            <a:xfrm>
              <a:off x="4999174" y="2243018"/>
              <a:ext cx="219278" cy="241732"/>
            </a:xfrm>
            <a:prstGeom prst="ellipse">
              <a:avLst/>
            </a:prstGeom>
            <a:solidFill>
              <a:srgbClr val="7030A0">
                <a:alpha val="5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5" name="Овал 147">
              <a:extLst>
                <a:ext uri="{FF2B5EF4-FFF2-40B4-BE49-F238E27FC236}">
                  <a16:creationId xmlns:a16="http://schemas.microsoft.com/office/drawing/2014/main" id="{7711C57F-162E-B142-A546-2D96706FEEAC}"/>
                </a:ext>
              </a:extLst>
            </p:cNvPr>
            <p:cNvSpPr/>
            <p:nvPr/>
          </p:nvSpPr>
          <p:spPr>
            <a:xfrm>
              <a:off x="5635950" y="1838783"/>
              <a:ext cx="219278" cy="225046"/>
            </a:xfrm>
            <a:prstGeom prst="ellipse">
              <a:avLst/>
            </a:prstGeom>
            <a:solidFill>
              <a:srgbClr val="FFC000">
                <a:alpha val="3647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6" name="Овал 148">
              <a:extLst>
                <a:ext uri="{FF2B5EF4-FFF2-40B4-BE49-F238E27FC236}">
                  <a16:creationId xmlns:a16="http://schemas.microsoft.com/office/drawing/2014/main" id="{FF225B7A-E836-7042-8B9B-4814B73B9792}"/>
                </a:ext>
              </a:extLst>
            </p:cNvPr>
            <p:cNvSpPr/>
            <p:nvPr/>
          </p:nvSpPr>
          <p:spPr>
            <a:xfrm>
              <a:off x="5619512" y="2251382"/>
              <a:ext cx="219278" cy="225046"/>
            </a:xfrm>
            <a:prstGeom prst="ellipse">
              <a:avLst/>
            </a:prstGeom>
            <a:solidFill>
              <a:srgbClr val="FFC000">
                <a:alpha val="3647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7" name="Овал 149">
              <a:extLst>
                <a:ext uri="{FF2B5EF4-FFF2-40B4-BE49-F238E27FC236}">
                  <a16:creationId xmlns:a16="http://schemas.microsoft.com/office/drawing/2014/main" id="{1C8E3462-C4F0-1040-881A-00CCD83545E0}"/>
                </a:ext>
              </a:extLst>
            </p:cNvPr>
            <p:cNvSpPr/>
            <p:nvPr/>
          </p:nvSpPr>
          <p:spPr>
            <a:xfrm>
              <a:off x="5600674" y="2574531"/>
              <a:ext cx="219278" cy="225046"/>
            </a:xfrm>
            <a:prstGeom prst="ellipse">
              <a:avLst/>
            </a:prstGeom>
            <a:solidFill>
              <a:srgbClr val="FFC000">
                <a:alpha val="3647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8" name="Овал 150">
              <a:extLst>
                <a:ext uri="{FF2B5EF4-FFF2-40B4-BE49-F238E27FC236}">
                  <a16:creationId xmlns:a16="http://schemas.microsoft.com/office/drawing/2014/main" id="{CF1513C0-F6FA-064F-8D7E-A282616308BA}"/>
                </a:ext>
              </a:extLst>
            </p:cNvPr>
            <p:cNvSpPr/>
            <p:nvPr/>
          </p:nvSpPr>
          <p:spPr>
            <a:xfrm>
              <a:off x="5598090" y="2941457"/>
              <a:ext cx="219278" cy="225046"/>
            </a:xfrm>
            <a:prstGeom prst="ellipse">
              <a:avLst/>
            </a:prstGeom>
            <a:solidFill>
              <a:srgbClr val="FFC000">
                <a:alpha val="3647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69" name="Овал 151">
              <a:extLst>
                <a:ext uri="{FF2B5EF4-FFF2-40B4-BE49-F238E27FC236}">
                  <a16:creationId xmlns:a16="http://schemas.microsoft.com/office/drawing/2014/main" id="{B6DF3E02-9BF3-C84F-A29C-F3B22B94F134}"/>
                </a:ext>
              </a:extLst>
            </p:cNvPr>
            <p:cNvSpPr/>
            <p:nvPr/>
          </p:nvSpPr>
          <p:spPr>
            <a:xfrm>
              <a:off x="5592295" y="3355391"/>
              <a:ext cx="219278" cy="225046"/>
            </a:xfrm>
            <a:prstGeom prst="ellipse">
              <a:avLst/>
            </a:prstGeom>
            <a:solidFill>
              <a:srgbClr val="FFC000">
                <a:alpha val="3647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71" name="Овал 153">
              <a:extLst>
                <a:ext uri="{FF2B5EF4-FFF2-40B4-BE49-F238E27FC236}">
                  <a16:creationId xmlns:a16="http://schemas.microsoft.com/office/drawing/2014/main" id="{8F1FA81E-F8B4-6B43-A8D0-286593BA9453}"/>
                </a:ext>
              </a:extLst>
            </p:cNvPr>
            <p:cNvSpPr/>
            <p:nvPr/>
          </p:nvSpPr>
          <p:spPr>
            <a:xfrm>
              <a:off x="4565318" y="1539999"/>
              <a:ext cx="219278" cy="225046"/>
            </a:xfrm>
            <a:prstGeom prst="ellipse">
              <a:avLst/>
            </a:prstGeom>
            <a:solidFill>
              <a:srgbClr val="739900">
                <a:alpha val="4745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ru-RU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2" name="Овал 154">
              <a:extLst>
                <a:ext uri="{FF2B5EF4-FFF2-40B4-BE49-F238E27FC236}">
                  <a16:creationId xmlns:a16="http://schemas.microsoft.com/office/drawing/2014/main" id="{BE28ABF6-30AB-1342-A6E9-77DF4F24DE85}"/>
                </a:ext>
              </a:extLst>
            </p:cNvPr>
            <p:cNvSpPr/>
            <p:nvPr/>
          </p:nvSpPr>
          <p:spPr>
            <a:xfrm>
              <a:off x="4577193" y="1938583"/>
              <a:ext cx="219278" cy="225046"/>
            </a:xfrm>
            <a:prstGeom prst="ellipse">
              <a:avLst/>
            </a:prstGeom>
            <a:solidFill>
              <a:srgbClr val="739900">
                <a:alpha val="4745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ru-RU" sz="12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3" name="Овал 155">
              <a:extLst>
                <a:ext uri="{FF2B5EF4-FFF2-40B4-BE49-F238E27FC236}">
                  <a16:creationId xmlns:a16="http://schemas.microsoft.com/office/drawing/2014/main" id="{DF8B2A0F-6F79-D146-BD96-09E8D3BD18DB}"/>
                </a:ext>
              </a:extLst>
            </p:cNvPr>
            <p:cNvSpPr/>
            <p:nvPr/>
          </p:nvSpPr>
          <p:spPr>
            <a:xfrm>
              <a:off x="4588370" y="2324673"/>
              <a:ext cx="219278" cy="225046"/>
            </a:xfrm>
            <a:prstGeom prst="ellipse">
              <a:avLst/>
            </a:prstGeom>
            <a:solidFill>
              <a:srgbClr val="739900">
                <a:alpha val="4745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ru-RU" sz="12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74" name="Овал 156">
              <a:extLst>
                <a:ext uri="{FF2B5EF4-FFF2-40B4-BE49-F238E27FC236}">
                  <a16:creationId xmlns:a16="http://schemas.microsoft.com/office/drawing/2014/main" id="{82843FF5-46C0-AF41-9887-C817382513F8}"/>
                </a:ext>
              </a:extLst>
            </p:cNvPr>
            <p:cNvSpPr/>
            <p:nvPr/>
          </p:nvSpPr>
          <p:spPr>
            <a:xfrm>
              <a:off x="4577193" y="2688839"/>
              <a:ext cx="219278" cy="225046"/>
            </a:xfrm>
            <a:prstGeom prst="ellipse">
              <a:avLst/>
            </a:prstGeom>
            <a:solidFill>
              <a:srgbClr val="739900">
                <a:alpha val="4745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ru-RU" sz="12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75" name="Овал 157">
              <a:extLst>
                <a:ext uri="{FF2B5EF4-FFF2-40B4-BE49-F238E27FC236}">
                  <a16:creationId xmlns:a16="http://schemas.microsoft.com/office/drawing/2014/main" id="{E1717A17-25CC-7143-80A5-AF9D344CDB5A}"/>
                </a:ext>
              </a:extLst>
            </p:cNvPr>
            <p:cNvSpPr/>
            <p:nvPr/>
          </p:nvSpPr>
          <p:spPr>
            <a:xfrm>
              <a:off x="4578013" y="3087264"/>
              <a:ext cx="219278" cy="225046"/>
            </a:xfrm>
            <a:prstGeom prst="ellipse">
              <a:avLst/>
            </a:prstGeom>
            <a:solidFill>
              <a:srgbClr val="739900">
                <a:alpha val="4745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ru-RU" sz="12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6" name="Овал 158">
              <a:extLst>
                <a:ext uri="{FF2B5EF4-FFF2-40B4-BE49-F238E27FC236}">
                  <a16:creationId xmlns:a16="http://schemas.microsoft.com/office/drawing/2014/main" id="{A1B6115A-A4FC-2740-99B9-35D3413E2F56}"/>
                </a:ext>
              </a:extLst>
            </p:cNvPr>
            <p:cNvSpPr/>
            <p:nvPr/>
          </p:nvSpPr>
          <p:spPr>
            <a:xfrm>
              <a:off x="4588905" y="3462374"/>
              <a:ext cx="219278" cy="225046"/>
            </a:xfrm>
            <a:prstGeom prst="ellipse">
              <a:avLst/>
            </a:prstGeom>
            <a:solidFill>
              <a:srgbClr val="739900">
                <a:alpha val="4745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ru-RU" sz="1200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77" name="Овал 74">
              <a:extLst>
                <a:ext uri="{FF2B5EF4-FFF2-40B4-BE49-F238E27FC236}">
                  <a16:creationId xmlns:a16="http://schemas.microsoft.com/office/drawing/2014/main" id="{78F12854-4294-2C40-A21C-0C64DD5ABF98}"/>
                </a:ext>
              </a:extLst>
            </p:cNvPr>
            <p:cNvSpPr/>
            <p:nvPr/>
          </p:nvSpPr>
          <p:spPr>
            <a:xfrm>
              <a:off x="4192705" y="1951970"/>
              <a:ext cx="219278" cy="225046"/>
            </a:xfrm>
            <a:prstGeom prst="ellipse">
              <a:avLst/>
            </a:prstGeom>
            <a:solidFill>
              <a:srgbClr val="3A699C">
                <a:alpha val="5294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8" name="Овал 160">
              <a:extLst>
                <a:ext uri="{FF2B5EF4-FFF2-40B4-BE49-F238E27FC236}">
                  <a16:creationId xmlns:a16="http://schemas.microsoft.com/office/drawing/2014/main" id="{0BBEEE2F-C0CB-7C46-877F-97718F72167B}"/>
                </a:ext>
              </a:extLst>
            </p:cNvPr>
            <p:cNvSpPr/>
            <p:nvPr/>
          </p:nvSpPr>
          <p:spPr>
            <a:xfrm>
              <a:off x="4216882" y="2302928"/>
              <a:ext cx="219278" cy="225046"/>
            </a:xfrm>
            <a:prstGeom prst="ellipse">
              <a:avLst/>
            </a:prstGeom>
            <a:solidFill>
              <a:srgbClr val="3A699C">
                <a:alpha val="5294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9" name="Овал 161">
              <a:extLst>
                <a:ext uri="{FF2B5EF4-FFF2-40B4-BE49-F238E27FC236}">
                  <a16:creationId xmlns:a16="http://schemas.microsoft.com/office/drawing/2014/main" id="{69A56338-6C16-CF43-B44D-7F3BEB48FC68}"/>
                </a:ext>
              </a:extLst>
            </p:cNvPr>
            <p:cNvSpPr/>
            <p:nvPr/>
          </p:nvSpPr>
          <p:spPr>
            <a:xfrm>
              <a:off x="4228385" y="2713381"/>
              <a:ext cx="219278" cy="225046"/>
            </a:xfrm>
            <a:prstGeom prst="ellipse">
              <a:avLst/>
            </a:prstGeom>
            <a:solidFill>
              <a:srgbClr val="3A699C">
                <a:alpha val="5294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0" name="Овал 162">
              <a:extLst>
                <a:ext uri="{FF2B5EF4-FFF2-40B4-BE49-F238E27FC236}">
                  <a16:creationId xmlns:a16="http://schemas.microsoft.com/office/drawing/2014/main" id="{84FC110D-F4AF-0849-8D4B-75BEE5C784BA}"/>
                </a:ext>
              </a:extLst>
            </p:cNvPr>
            <p:cNvSpPr/>
            <p:nvPr/>
          </p:nvSpPr>
          <p:spPr>
            <a:xfrm>
              <a:off x="4216159" y="3077287"/>
              <a:ext cx="219278" cy="225046"/>
            </a:xfrm>
            <a:prstGeom prst="ellipse">
              <a:avLst/>
            </a:prstGeom>
            <a:solidFill>
              <a:srgbClr val="3A699C">
                <a:alpha val="5294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1" name="Овал 163">
              <a:extLst>
                <a:ext uri="{FF2B5EF4-FFF2-40B4-BE49-F238E27FC236}">
                  <a16:creationId xmlns:a16="http://schemas.microsoft.com/office/drawing/2014/main" id="{F6B090FA-7EB0-E340-8B34-497DE0523068}"/>
                </a:ext>
              </a:extLst>
            </p:cNvPr>
            <p:cNvSpPr/>
            <p:nvPr/>
          </p:nvSpPr>
          <p:spPr>
            <a:xfrm>
              <a:off x="4228638" y="3475168"/>
              <a:ext cx="219278" cy="225046"/>
            </a:xfrm>
            <a:prstGeom prst="ellipse">
              <a:avLst/>
            </a:prstGeom>
            <a:solidFill>
              <a:srgbClr val="3A699C">
                <a:alpha val="5294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/>
                <a:t>5</a:t>
              </a:r>
            </a:p>
          </p:txBody>
        </p:sp>
        <p:sp>
          <p:nvSpPr>
            <p:cNvPr id="82" name="Овал 164">
              <a:extLst>
                <a:ext uri="{FF2B5EF4-FFF2-40B4-BE49-F238E27FC236}">
                  <a16:creationId xmlns:a16="http://schemas.microsoft.com/office/drawing/2014/main" id="{58C21BC3-7C24-414B-909F-BFDDD1A347C5}"/>
                </a:ext>
              </a:extLst>
            </p:cNvPr>
            <p:cNvSpPr/>
            <p:nvPr/>
          </p:nvSpPr>
          <p:spPr>
            <a:xfrm>
              <a:off x="4226078" y="3874196"/>
              <a:ext cx="219278" cy="225046"/>
            </a:xfrm>
            <a:prstGeom prst="ellipse">
              <a:avLst/>
            </a:prstGeom>
            <a:solidFill>
              <a:srgbClr val="3A699C">
                <a:alpha val="5294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/>
                <a:t>6</a:t>
              </a:r>
            </a:p>
          </p:txBody>
        </p:sp>
        <p:sp>
          <p:nvSpPr>
            <p:cNvPr id="83" name="Овал 167">
              <a:extLst>
                <a:ext uri="{FF2B5EF4-FFF2-40B4-BE49-F238E27FC236}">
                  <a16:creationId xmlns:a16="http://schemas.microsoft.com/office/drawing/2014/main" id="{B16335A9-E464-C644-9D22-C363DE58672A}"/>
                </a:ext>
              </a:extLst>
            </p:cNvPr>
            <p:cNvSpPr/>
            <p:nvPr/>
          </p:nvSpPr>
          <p:spPr>
            <a:xfrm>
              <a:off x="4964824" y="2970516"/>
              <a:ext cx="219278" cy="241732"/>
            </a:xfrm>
            <a:prstGeom prst="ellipse">
              <a:avLst/>
            </a:prstGeom>
            <a:solidFill>
              <a:srgbClr val="7030A0">
                <a:alpha val="5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4" name="Овал 168">
              <a:extLst>
                <a:ext uri="{FF2B5EF4-FFF2-40B4-BE49-F238E27FC236}">
                  <a16:creationId xmlns:a16="http://schemas.microsoft.com/office/drawing/2014/main" id="{FECDA520-D812-614F-AF3C-C321F5CABBCD}"/>
                </a:ext>
              </a:extLst>
            </p:cNvPr>
            <p:cNvSpPr/>
            <p:nvPr/>
          </p:nvSpPr>
          <p:spPr>
            <a:xfrm>
              <a:off x="4964019" y="3368262"/>
              <a:ext cx="219278" cy="241732"/>
            </a:xfrm>
            <a:prstGeom prst="ellipse">
              <a:avLst/>
            </a:prstGeom>
            <a:solidFill>
              <a:srgbClr val="7030A0">
                <a:alpha val="5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5" name="Овал 169">
              <a:extLst>
                <a:ext uri="{FF2B5EF4-FFF2-40B4-BE49-F238E27FC236}">
                  <a16:creationId xmlns:a16="http://schemas.microsoft.com/office/drawing/2014/main" id="{08D7B6D1-22A4-D441-82D6-15340A38F497}"/>
                </a:ext>
              </a:extLst>
            </p:cNvPr>
            <p:cNvSpPr/>
            <p:nvPr/>
          </p:nvSpPr>
          <p:spPr>
            <a:xfrm>
              <a:off x="4964263" y="3788199"/>
              <a:ext cx="219278" cy="241732"/>
            </a:xfrm>
            <a:prstGeom prst="ellipse">
              <a:avLst/>
            </a:prstGeom>
            <a:solidFill>
              <a:srgbClr val="7030A0">
                <a:alpha val="5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/>
                <a:t>5</a:t>
              </a:r>
            </a:p>
          </p:txBody>
        </p:sp>
        <p:sp>
          <p:nvSpPr>
            <p:cNvPr id="86" name="Овал 170">
              <a:extLst>
                <a:ext uri="{FF2B5EF4-FFF2-40B4-BE49-F238E27FC236}">
                  <a16:creationId xmlns:a16="http://schemas.microsoft.com/office/drawing/2014/main" id="{C45E4A4D-1517-CB48-938A-B192BED13290}"/>
                </a:ext>
              </a:extLst>
            </p:cNvPr>
            <p:cNvSpPr/>
            <p:nvPr/>
          </p:nvSpPr>
          <p:spPr>
            <a:xfrm>
              <a:off x="4950866" y="4270988"/>
              <a:ext cx="219278" cy="241732"/>
            </a:xfrm>
            <a:prstGeom prst="ellipse">
              <a:avLst/>
            </a:prstGeom>
            <a:solidFill>
              <a:srgbClr val="7030A0">
                <a:alpha val="5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/>
                <a:t>6</a:t>
              </a:r>
            </a:p>
          </p:txBody>
        </p:sp>
        <p:sp>
          <p:nvSpPr>
            <p:cNvPr id="87" name="Овал 172">
              <a:extLst>
                <a:ext uri="{FF2B5EF4-FFF2-40B4-BE49-F238E27FC236}">
                  <a16:creationId xmlns:a16="http://schemas.microsoft.com/office/drawing/2014/main" id="{2DA9D374-A791-BF40-8C2C-420075F25706}"/>
                </a:ext>
              </a:extLst>
            </p:cNvPr>
            <p:cNvSpPr/>
            <p:nvPr/>
          </p:nvSpPr>
          <p:spPr>
            <a:xfrm>
              <a:off x="4988798" y="2619001"/>
              <a:ext cx="219278" cy="241732"/>
            </a:xfrm>
            <a:prstGeom prst="ellipse">
              <a:avLst/>
            </a:prstGeom>
            <a:solidFill>
              <a:srgbClr val="7030A0">
                <a:alpha val="5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99" name="Прямая соединительная линия 112">
              <a:extLst>
                <a:ext uri="{FF2B5EF4-FFF2-40B4-BE49-F238E27FC236}">
                  <a16:creationId xmlns:a16="http://schemas.microsoft.com/office/drawing/2014/main" id="{D423915D-F6DE-AD4F-9B8D-316DCDC384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6675" y="2342561"/>
              <a:ext cx="1091719" cy="6892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Овал 71">
              <a:extLst>
                <a:ext uri="{FF2B5EF4-FFF2-40B4-BE49-F238E27FC236}">
                  <a16:creationId xmlns:a16="http://schemas.microsoft.com/office/drawing/2014/main" id="{2E895039-1E72-B34A-B101-F1822A199273}"/>
                </a:ext>
              </a:extLst>
            </p:cNvPr>
            <p:cNvSpPr/>
            <p:nvPr/>
          </p:nvSpPr>
          <p:spPr>
            <a:xfrm>
              <a:off x="6033692" y="2180156"/>
              <a:ext cx="219278" cy="225046"/>
            </a:xfrm>
            <a:prstGeom prst="ellipse">
              <a:avLst/>
            </a:prstGeom>
            <a:solidFill>
              <a:srgbClr val="C000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02" name="Овал 213">
              <a:extLst>
                <a:ext uri="{FF2B5EF4-FFF2-40B4-BE49-F238E27FC236}">
                  <a16:creationId xmlns:a16="http://schemas.microsoft.com/office/drawing/2014/main" id="{489E480C-D753-2C41-9DAE-A7F6EEAA67D2}"/>
                </a:ext>
              </a:extLst>
            </p:cNvPr>
            <p:cNvSpPr/>
            <p:nvPr/>
          </p:nvSpPr>
          <p:spPr>
            <a:xfrm>
              <a:off x="6339597" y="3997392"/>
              <a:ext cx="219278" cy="225046"/>
            </a:xfrm>
            <a:prstGeom prst="ellipse">
              <a:avLst/>
            </a:prstGeom>
            <a:solidFill>
              <a:srgbClr val="FF6600">
                <a:alpha val="56863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7</a:t>
              </a:r>
              <a:endParaRPr lang="ru-RU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03" name="Овал 214">
              <a:extLst>
                <a:ext uri="{FF2B5EF4-FFF2-40B4-BE49-F238E27FC236}">
                  <a16:creationId xmlns:a16="http://schemas.microsoft.com/office/drawing/2014/main" id="{9D08DF08-5C23-E14E-A56D-C01C98563818}"/>
                </a:ext>
              </a:extLst>
            </p:cNvPr>
            <p:cNvSpPr/>
            <p:nvPr/>
          </p:nvSpPr>
          <p:spPr>
            <a:xfrm>
              <a:off x="6022862" y="4529543"/>
              <a:ext cx="219278" cy="225046"/>
            </a:xfrm>
            <a:prstGeom prst="ellipse">
              <a:avLst/>
            </a:prstGeom>
            <a:solidFill>
              <a:srgbClr val="C000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7</a:t>
              </a:r>
            </a:p>
          </p:txBody>
        </p:sp>
        <p:sp>
          <p:nvSpPr>
            <p:cNvPr id="104" name="Овал 215">
              <a:extLst>
                <a:ext uri="{FF2B5EF4-FFF2-40B4-BE49-F238E27FC236}">
                  <a16:creationId xmlns:a16="http://schemas.microsoft.com/office/drawing/2014/main" id="{5CAE37F8-A40E-9B4F-B72E-91FEDFB561D4}"/>
                </a:ext>
              </a:extLst>
            </p:cNvPr>
            <p:cNvSpPr/>
            <p:nvPr/>
          </p:nvSpPr>
          <p:spPr>
            <a:xfrm>
              <a:off x="5580201" y="3682387"/>
              <a:ext cx="219278" cy="225046"/>
            </a:xfrm>
            <a:prstGeom prst="ellipse">
              <a:avLst/>
            </a:prstGeom>
            <a:solidFill>
              <a:srgbClr val="FFC000">
                <a:alpha val="3647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7</a:t>
              </a:r>
              <a:endParaRPr lang="ru-RU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05" name="Овал 216">
              <a:extLst>
                <a:ext uri="{FF2B5EF4-FFF2-40B4-BE49-F238E27FC236}">
                  <a16:creationId xmlns:a16="http://schemas.microsoft.com/office/drawing/2014/main" id="{9797B0F2-2207-DF43-972E-90F3E4D4ED3F}"/>
                </a:ext>
              </a:extLst>
            </p:cNvPr>
            <p:cNvSpPr/>
            <p:nvPr/>
          </p:nvSpPr>
          <p:spPr>
            <a:xfrm>
              <a:off x="4576811" y="3789370"/>
              <a:ext cx="219278" cy="225046"/>
            </a:xfrm>
            <a:prstGeom prst="ellipse">
              <a:avLst/>
            </a:prstGeom>
            <a:solidFill>
              <a:srgbClr val="739900">
                <a:alpha val="4745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ru-RU" sz="1200" b="1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06" name="Овал 217">
              <a:extLst>
                <a:ext uri="{FF2B5EF4-FFF2-40B4-BE49-F238E27FC236}">
                  <a16:creationId xmlns:a16="http://schemas.microsoft.com/office/drawing/2014/main" id="{07F1CD79-9A4F-2F4E-A484-FD91E23CB20D}"/>
                </a:ext>
              </a:extLst>
            </p:cNvPr>
            <p:cNvSpPr/>
            <p:nvPr/>
          </p:nvSpPr>
          <p:spPr>
            <a:xfrm>
              <a:off x="4214675" y="4282821"/>
              <a:ext cx="219278" cy="225046"/>
            </a:xfrm>
            <a:prstGeom prst="ellipse">
              <a:avLst/>
            </a:prstGeom>
            <a:solidFill>
              <a:srgbClr val="3A699C">
                <a:alpha val="52941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/>
                <a:t>7</a:t>
              </a:r>
              <a:endParaRPr lang="ru-RU" sz="1200" b="1" kern="1200" dirty="0"/>
            </a:p>
          </p:txBody>
        </p:sp>
        <p:sp>
          <p:nvSpPr>
            <p:cNvPr id="107" name="Овал 218">
              <a:extLst>
                <a:ext uri="{FF2B5EF4-FFF2-40B4-BE49-F238E27FC236}">
                  <a16:creationId xmlns:a16="http://schemas.microsoft.com/office/drawing/2014/main" id="{4DD98D76-638F-E44F-88D2-95157DBAEE91}"/>
                </a:ext>
              </a:extLst>
            </p:cNvPr>
            <p:cNvSpPr/>
            <p:nvPr/>
          </p:nvSpPr>
          <p:spPr>
            <a:xfrm>
              <a:off x="4938772" y="4656313"/>
              <a:ext cx="219278" cy="241732"/>
            </a:xfrm>
            <a:prstGeom prst="ellipse">
              <a:avLst/>
            </a:prstGeom>
            <a:solidFill>
              <a:srgbClr val="7030A0">
                <a:alpha val="5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/>
                <a:t>7</a:t>
              </a:r>
              <a:endParaRPr lang="ru-RU" sz="1200" b="1" kern="1200" dirty="0"/>
            </a:p>
          </p:txBody>
        </p:sp>
        <p:cxnSp>
          <p:nvCxnSpPr>
            <p:cNvPr id="108" name="Прямая соединительная линия 10">
              <a:extLst>
                <a:ext uri="{FF2B5EF4-FFF2-40B4-BE49-F238E27FC236}">
                  <a16:creationId xmlns:a16="http://schemas.microsoft.com/office/drawing/2014/main" id="{19AB7411-B04F-D84B-AB85-2148F3AE7C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7490" y="3810729"/>
              <a:ext cx="1039904" cy="11127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220">
              <a:extLst>
                <a:ext uri="{FF2B5EF4-FFF2-40B4-BE49-F238E27FC236}">
                  <a16:creationId xmlns:a16="http://schemas.microsoft.com/office/drawing/2014/main" id="{201110E7-4150-1042-B544-C8E2E8497683}"/>
                </a:ext>
              </a:extLst>
            </p:cNvPr>
            <p:cNvCxnSpPr>
              <a:cxnSpLocks/>
              <a:stCxn id="71" idx="5"/>
              <a:endCxn id="101" idx="1"/>
            </p:cNvCxnSpPr>
            <p:nvPr/>
          </p:nvCxnSpPr>
          <p:spPr>
            <a:xfrm>
              <a:off x="4752483" y="1732088"/>
              <a:ext cx="1313322" cy="481025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223">
              <a:extLst>
                <a:ext uri="{FF2B5EF4-FFF2-40B4-BE49-F238E27FC236}">
                  <a16:creationId xmlns:a16="http://schemas.microsoft.com/office/drawing/2014/main" id="{19A550C9-F065-9443-81B1-ED58E647DA69}"/>
                </a:ext>
              </a:extLst>
            </p:cNvPr>
            <p:cNvCxnSpPr>
              <a:cxnSpLocks/>
              <a:stCxn id="70" idx="3"/>
              <a:endCxn id="64" idx="7"/>
            </p:cNvCxnSpPr>
            <p:nvPr/>
          </p:nvCxnSpPr>
          <p:spPr>
            <a:xfrm flipH="1">
              <a:off x="5186339" y="1645940"/>
              <a:ext cx="455790" cy="632479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226">
              <a:extLst>
                <a:ext uri="{FF2B5EF4-FFF2-40B4-BE49-F238E27FC236}">
                  <a16:creationId xmlns:a16="http://schemas.microsoft.com/office/drawing/2014/main" id="{0A334F6F-A9AA-BC41-B6E2-E7D941C57455}"/>
                </a:ext>
              </a:extLst>
            </p:cNvPr>
            <p:cNvCxnSpPr>
              <a:cxnSpLocks/>
              <a:stCxn id="62" idx="2"/>
              <a:endCxn id="77" idx="6"/>
            </p:cNvCxnSpPr>
            <p:nvPr/>
          </p:nvCxnSpPr>
          <p:spPr>
            <a:xfrm flipH="1">
              <a:off x="4411983" y="1892319"/>
              <a:ext cx="1936999" cy="172174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229">
              <a:extLst>
                <a:ext uri="{FF2B5EF4-FFF2-40B4-BE49-F238E27FC236}">
                  <a16:creationId xmlns:a16="http://schemas.microsoft.com/office/drawing/2014/main" id="{53DEA8E8-DEBD-0941-8500-5885974ABA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74823" y="1984927"/>
              <a:ext cx="5659" cy="2258215"/>
            </a:xfrm>
            <a:prstGeom prst="line">
              <a:avLst/>
            </a:prstGeom>
            <a:ln w="28575">
              <a:solidFill>
                <a:srgbClr val="B7000C">
                  <a:alpha val="72549"/>
                </a:srgb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190">
              <a:extLst>
                <a:ext uri="{FF2B5EF4-FFF2-40B4-BE49-F238E27FC236}">
                  <a16:creationId xmlns:a16="http://schemas.microsoft.com/office/drawing/2014/main" id="{95DB709C-DE8C-8640-8974-123B47B93E8B}"/>
                </a:ext>
              </a:extLst>
            </p:cNvPr>
            <p:cNvCxnSpPr>
              <a:cxnSpLocks/>
              <a:stCxn id="71" idx="2"/>
              <a:endCxn id="95" idx="3"/>
            </p:cNvCxnSpPr>
            <p:nvPr/>
          </p:nvCxnSpPr>
          <p:spPr>
            <a:xfrm flipH="1">
              <a:off x="3871958" y="1652522"/>
              <a:ext cx="693360" cy="7535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197">
              <a:extLst>
                <a:ext uri="{FF2B5EF4-FFF2-40B4-BE49-F238E27FC236}">
                  <a16:creationId xmlns:a16="http://schemas.microsoft.com/office/drawing/2014/main" id="{0F75D96A-5F90-0945-BEF7-A1706F52DF7E}"/>
                </a:ext>
              </a:extLst>
            </p:cNvPr>
            <p:cNvCxnSpPr>
              <a:cxnSpLocks/>
              <a:stCxn id="77" idx="3"/>
              <a:endCxn id="97" idx="3"/>
            </p:cNvCxnSpPr>
            <p:nvPr/>
          </p:nvCxnSpPr>
          <p:spPr>
            <a:xfrm flipH="1">
              <a:off x="3604449" y="2144059"/>
              <a:ext cx="620369" cy="294107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203">
              <a:extLst>
                <a:ext uri="{FF2B5EF4-FFF2-40B4-BE49-F238E27FC236}">
                  <a16:creationId xmlns:a16="http://schemas.microsoft.com/office/drawing/2014/main" id="{7E4AFBCE-A860-AA42-85D0-3457A85E8F44}"/>
                </a:ext>
              </a:extLst>
            </p:cNvPr>
            <p:cNvCxnSpPr>
              <a:cxnSpLocks/>
              <a:stCxn id="64" idx="3"/>
              <a:endCxn id="98" idx="3"/>
            </p:cNvCxnSpPr>
            <p:nvPr/>
          </p:nvCxnSpPr>
          <p:spPr>
            <a:xfrm flipH="1">
              <a:off x="3604449" y="2449349"/>
              <a:ext cx="1426838" cy="699105"/>
            </a:xfrm>
            <a:prstGeom prst="straightConnector1">
              <a:avLst/>
            </a:prstGeom>
            <a:ln>
              <a:solidFill>
                <a:srgbClr val="7030A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187">
              <a:extLst>
                <a:ext uri="{FF2B5EF4-FFF2-40B4-BE49-F238E27FC236}">
                  <a16:creationId xmlns:a16="http://schemas.microsoft.com/office/drawing/2014/main" id="{0CCF4BF3-326B-A243-8526-EEC2DA1250CD}"/>
                </a:ext>
              </a:extLst>
            </p:cNvPr>
            <p:cNvCxnSpPr>
              <a:cxnSpLocks/>
              <a:stCxn id="93" idx="1"/>
              <a:endCxn id="70" idx="6"/>
            </p:cNvCxnSpPr>
            <p:nvPr/>
          </p:nvCxnSpPr>
          <p:spPr>
            <a:xfrm flipH="1" flipV="1">
              <a:off x="5829294" y="1566374"/>
              <a:ext cx="1062421" cy="155549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174">
              <a:extLst>
                <a:ext uri="{FF2B5EF4-FFF2-40B4-BE49-F238E27FC236}">
                  <a16:creationId xmlns:a16="http://schemas.microsoft.com/office/drawing/2014/main" id="{10DAC42C-5736-5E45-ACA4-9A3A126E586B}"/>
                </a:ext>
              </a:extLst>
            </p:cNvPr>
            <p:cNvCxnSpPr>
              <a:cxnSpLocks/>
              <a:stCxn id="101" idx="5"/>
              <a:endCxn id="91" idx="1"/>
            </p:cNvCxnSpPr>
            <p:nvPr/>
          </p:nvCxnSpPr>
          <p:spPr>
            <a:xfrm>
              <a:off x="6220857" y="2372245"/>
              <a:ext cx="981136" cy="79371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179">
              <a:extLst>
                <a:ext uri="{FF2B5EF4-FFF2-40B4-BE49-F238E27FC236}">
                  <a16:creationId xmlns:a16="http://schemas.microsoft.com/office/drawing/2014/main" id="{35A2625B-9F68-9541-98FB-ADA72AE0DE92}"/>
                </a:ext>
              </a:extLst>
            </p:cNvPr>
            <p:cNvCxnSpPr>
              <a:cxnSpLocks/>
              <a:stCxn id="62" idx="5"/>
              <a:endCxn id="90" idx="1"/>
            </p:cNvCxnSpPr>
            <p:nvPr/>
          </p:nvCxnSpPr>
          <p:spPr>
            <a:xfrm>
              <a:off x="6536147" y="1971885"/>
              <a:ext cx="450402" cy="472054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Овал 100">
              <a:extLst>
                <a:ext uri="{FF2B5EF4-FFF2-40B4-BE49-F238E27FC236}">
                  <a16:creationId xmlns:a16="http://schemas.microsoft.com/office/drawing/2014/main" id="{5C054953-004C-4247-9978-1C57272270ED}"/>
                </a:ext>
              </a:extLst>
            </p:cNvPr>
            <p:cNvSpPr/>
            <p:nvPr/>
          </p:nvSpPr>
          <p:spPr>
            <a:xfrm>
              <a:off x="5610016" y="1453851"/>
              <a:ext cx="219278" cy="225046"/>
            </a:xfrm>
            <a:prstGeom prst="ellipse">
              <a:avLst/>
            </a:prstGeom>
            <a:solidFill>
              <a:srgbClr val="EEB200">
                <a:alpha val="77647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2" name="Овал 140">
              <a:extLst>
                <a:ext uri="{FF2B5EF4-FFF2-40B4-BE49-F238E27FC236}">
                  <a16:creationId xmlns:a16="http://schemas.microsoft.com/office/drawing/2014/main" id="{CF43BEF6-BCD3-014A-96BC-BDD16BB1A699}"/>
                </a:ext>
              </a:extLst>
            </p:cNvPr>
            <p:cNvSpPr/>
            <p:nvPr/>
          </p:nvSpPr>
          <p:spPr>
            <a:xfrm>
              <a:off x="6348982" y="1779796"/>
              <a:ext cx="219278" cy="225046"/>
            </a:xfrm>
            <a:prstGeom prst="ellipse">
              <a:avLst/>
            </a:prstGeom>
            <a:solidFill>
              <a:srgbClr val="FF6600">
                <a:alpha val="56863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kern="1200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102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300" dirty="0"/>
              <a:t>Ценностная Типология VTGG </a:t>
            </a:r>
            <a:br>
              <a:rPr lang="ru-RU" sz="2300" dirty="0"/>
            </a:br>
            <a:r>
              <a:rPr lang="ru-RU" sz="1600" b="0" dirty="0"/>
              <a:t>(авторы: Е. Громова, М. Герасимова, В. Терентьева)</a:t>
            </a:r>
            <a:endParaRPr lang="en-US" sz="1600" dirty="0"/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371694" y="1077671"/>
            <a:ext cx="3978032" cy="4137674"/>
          </a:xfrm>
        </p:spPr>
        <p:txBody>
          <a:bodyPr wrap="square">
            <a:spAutoFit/>
          </a:bodyPr>
          <a:lstStyle/>
          <a:p>
            <a:pPr defTabSz="6240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 период с 1997 по 2002 год нами были изучены мнения </a:t>
            </a:r>
            <a:r>
              <a:rPr lang="es-ES_tradn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52 618 респондентов из 82 регионов России. На основании проведенных исследований нам удалось выявить 6 смыслообразующих и 36 устойчивых дополнительных ценностей, которые обладают высокой степенью значимости для жителей России. </a:t>
            </a: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 2009 году по разработанной методике было изучено уже более 155 000 человек, в том числе жители США и ряда стран Европы.</a:t>
            </a:r>
          </a:p>
          <a:p>
            <a:pPr defTabSz="6240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Ценности, которые мы получили по результатам глобальных исследований, практически не отличались от тех, которые обозначил в своих работах Аристотель почти две тысячи триста лет тому назад. Этот факт подтверждает тезис Карла Юнга о том, что ценности – это и есть душа, основа человеческой личности, компас внутреннего жизненного пространства и призма мировосприятия личности. </a:t>
            </a:r>
          </a:p>
          <a:p>
            <a:pPr defTabSz="6240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На сущностном уровне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они неизменны и не имеют отношения к политическим предпочтениям, социально-ориентированным принципам или религиозным учениям. Именно поэтому мы считаем, что </a:t>
            </a: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Ценности являются самым надежным критерием </a:t>
            </a:r>
            <a:r>
              <a:rPr lang="ru-RU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типологизации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ведь они неизменны, 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безоценочны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и лежат гораздо глубже принципов, морали и этических норм. </a:t>
            </a:r>
          </a:p>
        </p:txBody>
      </p:sp>
      <p:pic>
        <p:nvPicPr>
          <p:cNvPr id="9" name="Рисунок 59" descr="/Volumes/Data HD/Desktop/Снимок экрана 2018-01-20 в 15.01.13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6623" y="1208503"/>
            <a:ext cx="4752428" cy="2844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0" name="Rectangle 8"/>
          <p:cNvSpPr/>
          <p:nvPr/>
        </p:nvSpPr>
        <p:spPr>
          <a:xfrm>
            <a:off x="338573" y="1251923"/>
            <a:ext cx="66431" cy="3636596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7"/>
          <p:cNvSpPr/>
          <p:nvPr/>
        </p:nvSpPr>
        <p:spPr>
          <a:xfrm>
            <a:off x="4026878" y="4044460"/>
            <a:ext cx="5161084" cy="23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40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</p:txBody>
      </p:sp>
      <p:sp>
        <p:nvSpPr>
          <p:cNvPr id="12" name="Прямоугольник 3"/>
          <p:cNvSpPr/>
          <p:nvPr/>
        </p:nvSpPr>
        <p:spPr>
          <a:xfrm>
            <a:off x="4303153" y="4072462"/>
            <a:ext cx="48139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40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 результате использования метода смыслового анализа текстов (автор: Валерия Терентьева), где </a:t>
            </a:r>
            <a:r>
              <a:rPr lang="ru-RU" sz="12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смыслы — это единицы речевого высказывания</a:t>
            </a: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были описаны 6 устойчивых ценностных </a:t>
            </a:r>
            <a:r>
              <a:rPr lang="ru-RU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психотипов</a:t>
            </a: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(ЦП), четко дифференцированные друг от друга.</a:t>
            </a:r>
          </a:p>
        </p:txBody>
      </p:sp>
    </p:spTree>
    <p:extLst>
      <p:ext uri="{BB962C8B-B14F-4D97-AF65-F5344CB8AC3E}">
        <p14:creationId xmlns:p14="http://schemas.microsoft.com/office/powerpoint/2010/main" val="240464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14</a:t>
            </a:fld>
            <a:endParaRPr lang="en-US"/>
          </a:p>
        </p:txBody>
      </p:sp>
      <p:pic>
        <p:nvPicPr>
          <p:cNvPr id="10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734" y="101336"/>
            <a:ext cx="2880072" cy="4935454"/>
          </a:xfrm>
          <a:prstGeom prst="rect">
            <a:avLst/>
          </a:prstGeom>
        </p:spPr>
      </p:pic>
      <p:sp>
        <p:nvSpPr>
          <p:cNvPr id="11" name="Заголовок 5"/>
          <p:cNvSpPr>
            <a:spLocks noGrp="1"/>
          </p:cNvSpPr>
          <p:nvPr>
            <p:ph type="title"/>
          </p:nvPr>
        </p:nvSpPr>
        <p:spPr>
          <a:xfrm>
            <a:off x="4810806" y="248615"/>
            <a:ext cx="4074968" cy="723069"/>
          </a:xfrm>
        </p:spPr>
        <p:txBody>
          <a:bodyPr/>
          <a:lstStyle/>
          <a:p>
            <a:r>
              <a:rPr lang="ru-RU" dirty="0"/>
              <a:t>Примеры</a:t>
            </a:r>
          </a:p>
        </p:txBody>
      </p:sp>
      <p:sp>
        <p:nvSpPr>
          <p:cNvPr id="12" name="Объект 6"/>
          <p:cNvSpPr>
            <a:spLocks noGrp="1"/>
          </p:cNvSpPr>
          <p:nvPr>
            <p:ph idx="1"/>
          </p:nvPr>
        </p:nvSpPr>
        <p:spPr>
          <a:xfrm>
            <a:off x="4810805" y="932181"/>
            <a:ext cx="4250479" cy="3465851"/>
          </a:xfrm>
        </p:spPr>
        <p:txBody>
          <a:bodyPr/>
          <a:lstStyle/>
          <a:p>
            <a:r>
              <a:rPr lang="ru-RU" sz="1400" dirty="0"/>
              <a:t>Исследования показывают, что, например, государственным деятелем может быть не только целеустремленный прагматик, но и представители других ценностных </a:t>
            </a:r>
            <a:r>
              <a:rPr lang="ru-RU" sz="1400" dirty="0" err="1"/>
              <a:t>психотипов</a:t>
            </a:r>
            <a:r>
              <a:rPr lang="ru-RU" sz="1400" dirty="0"/>
              <a:t>. </a:t>
            </a:r>
          </a:p>
          <a:p>
            <a:r>
              <a:rPr lang="ru-RU" dirty="0"/>
              <a:t>Весь вопрос в том, на основании чего они осуществляют свой выбор. Что мотивирует представителей различных ценностных </a:t>
            </a:r>
            <a:r>
              <a:rPr lang="ru-RU" dirty="0" err="1"/>
              <a:t>психотипов</a:t>
            </a:r>
            <a:r>
              <a:rPr lang="ru-RU" dirty="0"/>
              <a:t> совершить тот или иной поступок, какие смыслы стоят за их действиями, какова их ценностная миссия и жизненное предназначение: 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Трансцендентные гуманисты – </a:t>
            </a:r>
            <a:r>
              <a:rPr lang="ru-RU" b="1" dirty="0"/>
              <a:t>созидают и направляют</a:t>
            </a:r>
          </a:p>
          <a:p>
            <a:pPr marL="171450" indent="-171450">
              <a:buFont typeface="Arial"/>
              <a:buChar char="•"/>
            </a:pPr>
            <a:r>
              <a:rPr lang="ru-RU" dirty="0" err="1"/>
              <a:t>Ассертивные</a:t>
            </a:r>
            <a:r>
              <a:rPr lang="ru-RU" dirty="0"/>
              <a:t> новаторы – </a:t>
            </a:r>
            <a:r>
              <a:rPr lang="ru-RU" b="1" dirty="0"/>
              <a:t>изменяют и воодушевляют</a:t>
            </a:r>
          </a:p>
          <a:p>
            <a:pPr marL="171450" lvl="0" indent="-171450">
              <a:buFont typeface="Arial"/>
              <a:buChar char="•"/>
            </a:pPr>
            <a:r>
              <a:rPr lang="ru-RU" dirty="0"/>
              <a:t>Одухотворенные традиционалисты – </a:t>
            </a:r>
            <a:r>
              <a:rPr lang="ru-RU" b="1" dirty="0"/>
              <a:t>изучают и анализируют</a:t>
            </a:r>
          </a:p>
          <a:p>
            <a:pPr marL="171450" lvl="0" indent="-171450">
              <a:buFont typeface="Arial"/>
              <a:buChar char="•"/>
            </a:pPr>
            <a:r>
              <a:rPr lang="ru-RU" dirty="0"/>
              <a:t>Нормативные материалисты – </a:t>
            </a:r>
            <a:r>
              <a:rPr lang="ru-RU" b="1" dirty="0"/>
              <a:t>накапливают и сохраняют</a:t>
            </a:r>
          </a:p>
          <a:p>
            <a:pPr marL="171450" lvl="0" indent="-171450">
              <a:buFont typeface="Arial"/>
              <a:buChar char="•"/>
            </a:pPr>
            <a:r>
              <a:rPr lang="ru-RU" dirty="0"/>
              <a:t>Целеустремленные прагматики – </a:t>
            </a:r>
            <a:r>
              <a:rPr lang="ru-RU" b="1" dirty="0"/>
              <a:t>контролируют и распределяют</a:t>
            </a:r>
          </a:p>
          <a:p>
            <a:pPr marL="171450" lvl="0" indent="-171450">
              <a:buFont typeface="Arial"/>
              <a:buChar char="•"/>
            </a:pPr>
            <a:r>
              <a:rPr lang="ru-RU" dirty="0"/>
              <a:t>Адаптивные импровизаторы – </a:t>
            </a:r>
            <a:r>
              <a:rPr lang="ru-RU" b="1" dirty="0"/>
              <a:t>используют и воплощают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862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«Пирамида отражений»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15</a:t>
            </a:fld>
            <a:endParaRPr lang="en-US"/>
          </a:p>
        </p:txBody>
      </p:sp>
      <p:pic>
        <p:nvPicPr>
          <p:cNvPr id="7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491" y="1991533"/>
            <a:ext cx="4771498" cy="2776385"/>
          </a:xfrm>
          <a:prstGeom prst="rect">
            <a:avLst/>
          </a:prstGeom>
          <a:ln>
            <a:noFill/>
          </a:ln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263525" y="2281007"/>
            <a:ext cx="3729356" cy="25135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032" rtl="0" eaLnBrk="1" latinLnBrk="0" hangingPunct="1">
              <a:spcBef>
                <a:spcPts val="800"/>
              </a:spcBef>
              <a:buFontTx/>
              <a:buNone/>
              <a:defRPr sz="1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3265" indent="-215065" algn="l" defTabSz="457032" rtl="0" eaLnBrk="1" latinLnBrk="0" hangingPunct="1">
              <a:spcBef>
                <a:spcPts val="8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751463" indent="-215065" algn="l" defTabSz="457032" rtl="0" eaLnBrk="1" latinLnBrk="0" hangingPunct="1">
              <a:spcBef>
                <a:spcPts val="8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017131" indent="-215065" algn="l" defTabSz="457032" rtl="0" eaLnBrk="1" latinLnBrk="0" hangingPunct="1">
              <a:spcBef>
                <a:spcPts val="8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285330" indent="-215065" algn="l" defTabSz="457032" rtl="0" eaLnBrk="1" latinLnBrk="0" hangingPunct="1">
              <a:spcBef>
                <a:spcPts val="8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3671" indent="-228516" algn="l" defTabSz="45703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03" indent="-228516" algn="l" defTabSz="45703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4" indent="-228516" algn="l" defTabSz="45703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65" indent="-228516" algn="l" defTabSz="45703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>
              <a:buFont typeface="Arial"/>
              <a:buChar char="•"/>
            </a:pPr>
            <a:r>
              <a:rPr lang="ru-RU" sz="1200" b="1" dirty="0"/>
              <a:t>Распределение представителей </a:t>
            </a:r>
            <a:r>
              <a:rPr lang="ru-RU" sz="1200" dirty="0"/>
              <a:t>разных ценностных </a:t>
            </a:r>
            <a:r>
              <a:rPr lang="ru-RU" sz="1200" dirty="0" err="1"/>
              <a:t>психотипов</a:t>
            </a:r>
            <a:r>
              <a:rPr lang="ru-RU" sz="1200" dirty="0"/>
              <a:t> в современном российском обществе;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b="1" dirty="0"/>
              <a:t>Психотипические пары со схожим стилем жизни, но различной мотивацией</a:t>
            </a:r>
            <a:r>
              <a:rPr lang="ru-RU" sz="1200" dirty="0"/>
              <a:t>, стоящей за схожими поступками (гедонист-имитатор, карьерист-независимый, интеллигент-обыватель);</a:t>
            </a:r>
          </a:p>
          <a:p>
            <a:pPr marL="171450" lvl="0" indent="-171450">
              <a:buFont typeface="Arial"/>
              <a:buChar char="•"/>
            </a:pPr>
            <a:r>
              <a:rPr lang="ru-RU" sz="1200" b="1" dirty="0"/>
              <a:t>Пары со схожей системой мотивации в потребительском поведении и факторах выбора </a:t>
            </a:r>
            <a:r>
              <a:rPr lang="ru-RU" sz="1200" dirty="0"/>
              <a:t>(</a:t>
            </a:r>
            <a:r>
              <a:rPr lang="ru-RU" sz="1200" dirty="0" err="1"/>
              <a:t>трендсеттеры</a:t>
            </a:r>
            <a:r>
              <a:rPr lang="ru-RU" sz="1200" dirty="0"/>
              <a:t>: гедонист-независимый, консерваторы: интеллигент-обыватель, </a:t>
            </a:r>
            <a:r>
              <a:rPr lang="ru-RU" sz="1200" dirty="0" err="1"/>
              <a:t>последователели</a:t>
            </a:r>
            <a:r>
              <a:rPr lang="ru-RU" sz="1200" dirty="0"/>
              <a:t>/адепты: карьерист-имитатор).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525" y="1193721"/>
            <a:ext cx="8622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2">
              <a:spcBef>
                <a:spcPts val="800"/>
              </a:spcBef>
            </a:pPr>
            <a:r>
              <a:rPr lang="ru-RU" sz="1400" dirty="0">
                <a:latin typeface="Calibri"/>
                <a:cs typeface="Calibri"/>
              </a:rPr>
              <a:t>Анализ жизненных практик представителей различных </a:t>
            </a:r>
            <a:r>
              <a:rPr lang="ru-RU" sz="1400" dirty="0" err="1">
                <a:latin typeface="Calibri"/>
                <a:cs typeface="Calibri"/>
              </a:rPr>
              <a:t>психотипов</a:t>
            </a:r>
            <a:r>
              <a:rPr lang="ru-RU" sz="1400" dirty="0">
                <a:latin typeface="Calibri"/>
                <a:cs typeface="Calibri"/>
              </a:rPr>
              <a:t> позволил нам </a:t>
            </a:r>
            <a:r>
              <a:rPr lang="ru-RU" sz="1400" b="1" dirty="0">
                <a:latin typeface="Calibri"/>
                <a:cs typeface="Calibri"/>
              </a:rPr>
              <a:t>создать модель, получившую название «Пирамида отражений»</a:t>
            </a:r>
            <a:r>
              <a:rPr lang="ru-RU" sz="1400" dirty="0">
                <a:latin typeface="Calibri"/>
                <a:cs typeface="Calibri"/>
              </a:rPr>
              <a:t>. Она родилась на основании количественных данных, поскольку мы увидели в них </a:t>
            </a:r>
            <a:r>
              <a:rPr lang="ru-RU" sz="1400" b="1" dirty="0">
                <a:latin typeface="Calibri"/>
                <a:cs typeface="Calibri"/>
              </a:rPr>
              <a:t>ряд зеркальных закономерностей </a:t>
            </a:r>
            <a:r>
              <a:rPr lang="ru-RU" sz="1400" dirty="0">
                <a:latin typeface="Calibri"/>
                <a:cs typeface="Calibri"/>
              </a:rPr>
              <a:t>и </a:t>
            </a:r>
            <a:r>
              <a:rPr lang="ru-RU" sz="1400" dirty="0" err="1">
                <a:latin typeface="Calibri"/>
                <a:cs typeface="Calibri"/>
              </a:rPr>
              <a:t>диадных</a:t>
            </a:r>
            <a:r>
              <a:rPr lang="ru-RU" sz="1400" dirty="0">
                <a:latin typeface="Calibri"/>
                <a:cs typeface="Calibri"/>
              </a:rPr>
              <a:t>/парных взаимосвязей между ценностными </a:t>
            </a:r>
            <a:r>
              <a:rPr lang="ru-RU" sz="1400" dirty="0" err="1">
                <a:latin typeface="Calibri"/>
                <a:cs typeface="Calibri"/>
              </a:rPr>
              <a:t>психотипами</a:t>
            </a:r>
            <a:r>
              <a:rPr lang="ru-RU" sz="1400" dirty="0">
                <a:latin typeface="Calibri"/>
                <a:cs typeface="Calibri"/>
              </a:rPr>
              <a:t>:</a:t>
            </a:r>
          </a:p>
        </p:txBody>
      </p:sp>
      <p:sp>
        <p:nvSpPr>
          <p:cNvPr id="10" name="Text Box 26687"/>
          <p:cNvSpPr txBox="1"/>
          <p:nvPr/>
        </p:nvSpPr>
        <p:spPr>
          <a:xfrm>
            <a:off x="250627" y="4830925"/>
            <a:ext cx="6692903" cy="20774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900" b="1" kern="0" spc="-40">
                <a:latin typeface="Calibri"/>
                <a:ea typeface="ＭＳ 明朝"/>
                <a:cs typeface="Calibri"/>
              </a:defRPr>
            </a:lvl1pPr>
          </a:lstStyle>
          <a:p>
            <a:r>
              <a:rPr lang="ru-RU" dirty="0"/>
              <a:t>«Пирамида отражений» </a:t>
            </a:r>
            <a:r>
              <a:rPr lang="ru-RU" b="0" i="1" dirty="0"/>
              <a:t>©200</a:t>
            </a:r>
            <a:r>
              <a:rPr lang="es-ES_tradnl" b="0" i="1" dirty="0"/>
              <a:t>4</a:t>
            </a:r>
            <a:r>
              <a:rPr lang="ru-RU" b="0" i="1" dirty="0"/>
              <a:t> Евгения Громова, Марина Герасимова. Все права защищены. Не копировать без письменного разрешения.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397375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Свойства «Пирамиды отражений»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idx="4294967295"/>
          </p:nvPr>
        </p:nvSpPr>
        <p:spPr>
          <a:xfrm>
            <a:off x="158438" y="1084155"/>
            <a:ext cx="5267260" cy="995106"/>
          </a:xfrm>
          <a:prstGeom prst="rect">
            <a:avLst/>
          </a:prstGeom>
        </p:spPr>
        <p:txBody>
          <a:bodyPr/>
          <a:lstStyle/>
          <a:p>
            <a:r>
              <a:rPr lang="ru-RU" sz="1300" dirty="0"/>
              <a:t>Удивительным образом модель оказалась похожа на то самое </a:t>
            </a:r>
            <a:r>
              <a:rPr lang="ru-RU" sz="1300" b="1" dirty="0"/>
              <a:t>волшебное архетипическое «веретено жизни»</a:t>
            </a:r>
            <a:r>
              <a:rPr lang="ru-RU" sz="1300" dirty="0"/>
              <a:t>, которое по древнеславянской мифологии прядут две помощницы славянской богини судьбы и изобилия </a:t>
            </a:r>
            <a:r>
              <a:rPr lang="ru-RU" sz="1300" dirty="0" err="1"/>
              <a:t>Макоши</a:t>
            </a:r>
            <a:r>
              <a:rPr lang="ru-RU" sz="1300" dirty="0"/>
              <a:t>: Доля – добрая богиня, прядет нить легкой доли и Недоля – злая, прядет нить тяжелой доли.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64699" y="2676360"/>
            <a:ext cx="4321075" cy="2185591"/>
          </a:xfrm>
        </p:spPr>
        <p:txBody>
          <a:bodyPr/>
          <a:lstStyle/>
          <a:p>
            <a:r>
              <a:rPr lang="ru-RU" sz="1500" dirty="0"/>
              <a:t>Поскольку веретено тесно связано с процессом прядения, то и символика их переплетается. Оно олицетворяет жизнь, непрерывное течение времени и переход жизни из одного мира в другой. Кроме этого, оно, благодаря специфической форме в виде двух взаимно пересекающихся кругов, символизирует Землю и Небо, а также земную ось.</a:t>
            </a:r>
          </a:p>
        </p:txBody>
      </p:sp>
      <p:pic>
        <p:nvPicPr>
          <p:cNvPr id="10" name="Рисунок 15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00" y="2333830"/>
            <a:ext cx="4139998" cy="2452662"/>
          </a:xfrm>
          <a:prstGeom prst="rect">
            <a:avLst/>
          </a:prstGeom>
          <a:ln>
            <a:solidFill>
              <a:srgbClr val="FFFFFF"/>
            </a:solidFill>
          </a:ln>
        </p:spPr>
      </p:pic>
      <p:grpSp>
        <p:nvGrpSpPr>
          <p:cNvPr id="11" name="Группа 4"/>
          <p:cNvGrpSpPr/>
          <p:nvPr/>
        </p:nvGrpSpPr>
        <p:grpSpPr>
          <a:xfrm>
            <a:off x="7172183" y="1243620"/>
            <a:ext cx="1562489" cy="1484679"/>
            <a:chOff x="0" y="0"/>
            <a:chExt cx="2461695" cy="2520280"/>
          </a:xfrm>
        </p:grpSpPr>
        <p:pic>
          <p:nvPicPr>
            <p:cNvPr id="12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61695" cy="25202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3" name="Straight Connector 38"/>
            <p:cNvCxnSpPr/>
            <p:nvPr/>
          </p:nvCxnSpPr>
          <p:spPr>
            <a:xfrm>
              <a:off x="296869" y="1305457"/>
              <a:ext cx="933978" cy="1008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7"/>
            <p:cNvCxnSpPr/>
            <p:nvPr/>
          </p:nvCxnSpPr>
          <p:spPr>
            <a:xfrm flipH="1">
              <a:off x="307798" y="214272"/>
              <a:ext cx="940654" cy="10902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>
              <a:off x="1248452" y="214272"/>
              <a:ext cx="920625" cy="10902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8"/>
            <p:cNvCxnSpPr/>
            <p:nvPr/>
          </p:nvCxnSpPr>
          <p:spPr>
            <a:xfrm flipH="1">
              <a:off x="1248452" y="1305457"/>
              <a:ext cx="920625" cy="1008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Дуга 10"/>
            <p:cNvSpPr/>
            <p:nvPr/>
          </p:nvSpPr>
          <p:spPr>
            <a:xfrm>
              <a:off x="332891" y="1057102"/>
              <a:ext cx="1800200" cy="494743"/>
            </a:xfrm>
            <a:prstGeom prst="arc">
              <a:avLst>
                <a:gd name="adj1" fmla="val 16200000"/>
                <a:gd name="adj2" fmla="val 16004279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18" name="Рисунок 11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/>
          <a:stretch/>
        </p:blipFill>
        <p:spPr>
          <a:xfrm>
            <a:off x="5667306" y="1224555"/>
            <a:ext cx="1262609" cy="1507208"/>
          </a:xfrm>
          <a:prstGeom prst="rect">
            <a:avLst/>
          </a:prstGeom>
        </p:spPr>
      </p:pic>
      <p:sp>
        <p:nvSpPr>
          <p:cNvPr id="19" name="Text Box 26687"/>
          <p:cNvSpPr txBox="1"/>
          <p:nvPr/>
        </p:nvSpPr>
        <p:spPr>
          <a:xfrm>
            <a:off x="250627" y="4830925"/>
            <a:ext cx="6692903" cy="20774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900" b="1" kern="0" spc="-40">
                <a:latin typeface="Calibri"/>
                <a:ea typeface="ＭＳ 明朝"/>
                <a:cs typeface="Calibri"/>
              </a:defRPr>
            </a:lvl1pPr>
          </a:lstStyle>
          <a:p>
            <a:r>
              <a:rPr lang="ru-RU" dirty="0"/>
              <a:t>«Пирамида отражений» </a:t>
            </a:r>
            <a:r>
              <a:rPr lang="ru-RU" b="0" i="1" dirty="0"/>
              <a:t>©200</a:t>
            </a:r>
            <a:r>
              <a:rPr lang="es-ES_tradnl" b="0" i="1" dirty="0"/>
              <a:t>4</a:t>
            </a:r>
            <a:r>
              <a:rPr lang="ru-RU" b="0" i="1" dirty="0"/>
              <a:t> Евгения Громова, Марина Герасимова. Все права защищены. Не копировать без письменного разрешения.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86651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Генетика и свойства «Пирамиды отражений»</a:t>
            </a:r>
            <a:endParaRPr lang="en-US" dirty="0"/>
          </a:p>
        </p:txBody>
      </p:sp>
      <p:pic>
        <p:nvPicPr>
          <p:cNvPr id="6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54" y="2313178"/>
            <a:ext cx="4301346" cy="247183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7" name="Рисунок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4406" y="1044579"/>
            <a:ext cx="1901222" cy="1345398"/>
          </a:xfrm>
          <a:prstGeom prst="rect">
            <a:avLst/>
          </a:prstGeom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628" y="1134369"/>
            <a:ext cx="1165153" cy="1167795"/>
          </a:xfrm>
          <a:prstGeom prst="rect">
            <a:avLst/>
          </a:prstGeom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232796" y="1285875"/>
            <a:ext cx="4667917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032" rtl="0" eaLnBrk="1" latinLnBrk="0" hangingPunct="1">
              <a:spcBef>
                <a:spcPts val="800"/>
              </a:spcBef>
              <a:buFontTx/>
              <a:buNone/>
              <a:defRPr sz="1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3265" indent="-215065" algn="l" defTabSz="457032" rtl="0" eaLnBrk="1" latinLnBrk="0" hangingPunct="1">
              <a:spcBef>
                <a:spcPts val="8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751463" indent="-215065" algn="l" defTabSz="457032" rtl="0" eaLnBrk="1" latinLnBrk="0" hangingPunct="1">
              <a:spcBef>
                <a:spcPts val="8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017131" indent="-215065" algn="l" defTabSz="457032" rtl="0" eaLnBrk="1" latinLnBrk="0" hangingPunct="1">
              <a:spcBef>
                <a:spcPts val="8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285330" indent="-215065" algn="l" defTabSz="457032" rtl="0" eaLnBrk="1" latinLnBrk="0" hangingPunct="1">
              <a:spcBef>
                <a:spcPts val="8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3671" indent="-228516" algn="l" defTabSz="45703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03" indent="-228516" algn="l" defTabSz="45703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4" indent="-228516" algn="l" defTabSz="45703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65" indent="-228516" algn="l" defTabSz="45703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/>
              <a:t>Исследования генетиков свидетельствуют </a:t>
            </a:r>
            <a:r>
              <a:rPr lang="ru-RU" sz="1400" dirty="0"/>
              <a:t>о том,</a:t>
            </a:r>
            <a:r>
              <a:rPr lang="es-ES_tradnl" sz="1400" dirty="0"/>
              <a:t> </a:t>
            </a:r>
            <a:r>
              <a:rPr lang="ru-RU" sz="1400" dirty="0"/>
              <a:t>что, выявленные нами путем социологических исследований, характерологические особенности</a:t>
            </a:r>
            <a:r>
              <a:rPr lang="es-ES_tradnl" sz="1400" dirty="0"/>
              <a:t> </a:t>
            </a:r>
            <a:r>
              <a:rPr lang="ru-RU" sz="1400" dirty="0"/>
              <a:t>того или иного типа определяются на генетическом уровне!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04936" y="2253338"/>
            <a:ext cx="4297363" cy="2595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2">
              <a:spcBef>
                <a:spcPts val="800"/>
              </a:spcBef>
            </a:pPr>
            <a:r>
              <a:rPr lang="ru-RU" sz="1300" b="1" dirty="0">
                <a:latin typeface="Calibri"/>
                <a:cs typeface="Calibri"/>
              </a:rPr>
              <a:t>Пример тому ген альтруизма/эгоизма (</a:t>
            </a:r>
            <a:r>
              <a:rPr lang="en-US" sz="1300" b="1" dirty="0">
                <a:latin typeface="Calibri"/>
                <a:cs typeface="Calibri"/>
              </a:rPr>
              <a:t>AVPR1A</a:t>
            </a:r>
            <a:r>
              <a:rPr lang="ru-RU" sz="1300" b="1" dirty="0">
                <a:latin typeface="Calibri"/>
                <a:cs typeface="Calibri"/>
              </a:rPr>
              <a:t>). </a:t>
            </a:r>
            <a:r>
              <a:rPr lang="ru-RU" sz="1300" dirty="0">
                <a:latin typeface="Calibri"/>
                <a:cs typeface="Calibri"/>
              </a:rPr>
              <a:t>Познавательная активность, склонность к анализу – </a:t>
            </a:r>
            <a:r>
              <a:rPr lang="es-ES_tradnl" sz="1300" dirty="0">
                <a:latin typeface="Calibri"/>
                <a:cs typeface="Calibri"/>
              </a:rPr>
              <a:t>      </a:t>
            </a:r>
            <a:r>
              <a:rPr lang="ru-RU" sz="1300" dirty="0">
                <a:latin typeface="Calibri"/>
                <a:cs typeface="Calibri"/>
              </a:rPr>
              <a:t>это тоже генетически обусловленная </a:t>
            </a:r>
            <a:r>
              <a:rPr lang="es-ES_tradnl" sz="1300" dirty="0">
                <a:latin typeface="Calibri"/>
                <a:cs typeface="Calibri"/>
              </a:rPr>
              <a:t>   </a:t>
            </a:r>
            <a:r>
              <a:rPr lang="ru-RU" sz="1300" dirty="0">
                <a:latin typeface="Calibri"/>
                <a:cs typeface="Calibri"/>
              </a:rPr>
              <a:t>предрасположенность, как и лидерство.</a:t>
            </a:r>
          </a:p>
          <a:p>
            <a:pPr defTabSz="457032">
              <a:spcBef>
                <a:spcPts val="800"/>
              </a:spcBef>
            </a:pPr>
            <a:r>
              <a:rPr lang="ru-RU" sz="1300" b="1" dirty="0">
                <a:latin typeface="Calibri"/>
                <a:cs typeface="Calibri"/>
              </a:rPr>
              <a:t>Было бы чрезвычайно интересно </a:t>
            </a:r>
            <a:r>
              <a:rPr lang="ru-RU" sz="1300" dirty="0">
                <a:latin typeface="Calibri"/>
                <a:cs typeface="Calibri"/>
              </a:rPr>
              <a:t>провести социогенетическое исследование, совместив анализ генома человека и анализ ценностной структуры жизненного пространства личности, чтобы удостовериться в связи генетической предрасположенности к определенным характерологическим особенностям и</a:t>
            </a:r>
            <a:r>
              <a:rPr lang="es-ES_tradnl" sz="1300" dirty="0">
                <a:latin typeface="Calibri"/>
                <a:cs typeface="Calibri"/>
              </a:rPr>
              <a:t> </a:t>
            </a:r>
            <a:r>
              <a:rPr lang="ru-RU" sz="1300" dirty="0">
                <a:latin typeface="Calibri"/>
                <a:cs typeface="Calibri"/>
              </a:rPr>
              <a:t>формированию ценностей у человека.  </a:t>
            </a:r>
          </a:p>
        </p:txBody>
      </p:sp>
      <p:sp>
        <p:nvSpPr>
          <p:cNvPr id="11" name="Text Box 26687"/>
          <p:cNvSpPr txBox="1"/>
          <p:nvPr/>
        </p:nvSpPr>
        <p:spPr>
          <a:xfrm>
            <a:off x="250627" y="4830925"/>
            <a:ext cx="6692903" cy="20774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900" b="1" kern="0" spc="-40">
                <a:latin typeface="Calibri"/>
                <a:ea typeface="ＭＳ 明朝"/>
                <a:cs typeface="Calibri"/>
              </a:defRPr>
            </a:lvl1pPr>
          </a:lstStyle>
          <a:p>
            <a:r>
              <a:rPr lang="ru-RU" dirty="0"/>
              <a:t>«Пирамида отражений» </a:t>
            </a:r>
            <a:r>
              <a:rPr lang="ru-RU" b="0" i="1" dirty="0"/>
              <a:t>©200</a:t>
            </a:r>
            <a:r>
              <a:rPr lang="es-ES_tradnl" b="0" i="1" dirty="0"/>
              <a:t>4</a:t>
            </a:r>
            <a:r>
              <a:rPr lang="ru-RU" b="0" i="1" dirty="0"/>
              <a:t> Евгения Громова, Марина Герасимова. Все права защищены. Не копировать без письменного разрешения.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41490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Архетипические роли</a:t>
            </a:r>
            <a:endParaRPr lang="en-US" sz="1800" dirty="0"/>
          </a:p>
        </p:txBody>
      </p:sp>
      <p:sp>
        <p:nvSpPr>
          <p:cNvPr id="3075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47609" y="3623193"/>
            <a:ext cx="153792" cy="1754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56939" indent="-214208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6827" indent="-171366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199559" indent="-171366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2290" indent="-171366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021" indent="-17136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7753" indent="-17136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0484" indent="-17136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3215" indent="-17136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B1CB5F-F42A-FC4A-86F3-3687C9B2ABE3}" type="slidenum">
              <a:rPr lang="ru-RU" sz="675">
                <a:solidFill>
                  <a:srgbClr val="606D7A"/>
                </a:solidFill>
                <a:latin typeface="Calibri"/>
                <a:cs typeface="Calibri"/>
              </a:rPr>
              <a:pPr eaLnBrk="1" hangingPunct="1"/>
              <a:t>18</a:t>
            </a:fld>
            <a:endParaRPr lang="ru-RU" sz="675">
              <a:solidFill>
                <a:srgbClr val="606D7A"/>
              </a:solidFill>
              <a:latin typeface="Calibri"/>
              <a:cs typeface="Calibri"/>
            </a:endParaRPr>
          </a:p>
        </p:txBody>
      </p:sp>
      <p:grpSp>
        <p:nvGrpSpPr>
          <p:cNvPr id="5" name="Group 148"/>
          <p:cNvGrpSpPr>
            <a:grpSpLocks/>
          </p:cNvGrpSpPr>
          <p:nvPr/>
        </p:nvGrpSpPr>
        <p:grpSpPr bwMode="auto">
          <a:xfrm>
            <a:off x="1133108" y="1185638"/>
            <a:ext cx="6876684" cy="627459"/>
            <a:chOff x="-12700" y="1465263"/>
            <a:chExt cx="9167813" cy="836612"/>
          </a:xfrm>
        </p:grpSpPr>
        <p:sp>
          <p:nvSpPr>
            <p:cNvPr id="7" name="Rectangle 7"/>
            <p:cNvSpPr>
              <a:spLocks/>
            </p:cNvSpPr>
            <p:nvPr/>
          </p:nvSpPr>
          <p:spPr bwMode="auto">
            <a:xfrm rot="5400000">
              <a:off x="3009107" y="994569"/>
              <a:ext cx="836612" cy="1778000"/>
            </a:xfrm>
            <a:prstGeom prst="rect">
              <a:avLst/>
            </a:prstGeom>
            <a:solidFill>
              <a:srgbClr val="FF66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8" name="Rectangle 13"/>
            <p:cNvSpPr>
              <a:spLocks/>
            </p:cNvSpPr>
            <p:nvPr/>
          </p:nvSpPr>
          <p:spPr bwMode="auto">
            <a:xfrm rot="5400000">
              <a:off x="5180807" y="994569"/>
              <a:ext cx="836612" cy="1778000"/>
            </a:xfrm>
            <a:prstGeom prst="rect">
              <a:avLst/>
            </a:prstGeom>
            <a:solidFill>
              <a:srgbClr val="FF66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9" name="Rectangle 19"/>
            <p:cNvSpPr>
              <a:spLocks/>
            </p:cNvSpPr>
            <p:nvPr/>
          </p:nvSpPr>
          <p:spPr bwMode="auto">
            <a:xfrm rot="5400000">
              <a:off x="7352507" y="994569"/>
              <a:ext cx="836612" cy="1778000"/>
            </a:xfrm>
            <a:prstGeom prst="rect">
              <a:avLst/>
            </a:prstGeom>
            <a:solidFill>
              <a:srgbClr val="FF66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10" name="Rectangle 25"/>
            <p:cNvSpPr>
              <a:spLocks/>
            </p:cNvSpPr>
            <p:nvPr/>
          </p:nvSpPr>
          <p:spPr bwMode="auto">
            <a:xfrm rot="5400000">
              <a:off x="8489157" y="1635919"/>
              <a:ext cx="836612" cy="495300"/>
            </a:xfrm>
            <a:prstGeom prst="rect">
              <a:avLst/>
            </a:prstGeom>
            <a:solidFill>
              <a:srgbClr val="FF66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11" name="Rectangle 31"/>
            <p:cNvSpPr>
              <a:spLocks/>
            </p:cNvSpPr>
            <p:nvPr/>
          </p:nvSpPr>
          <p:spPr bwMode="auto">
            <a:xfrm rot="5400000">
              <a:off x="844551" y="608012"/>
              <a:ext cx="836612" cy="2551113"/>
            </a:xfrm>
            <a:prstGeom prst="rect">
              <a:avLst/>
            </a:prstGeom>
            <a:solidFill>
              <a:srgbClr val="FF66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12" name="Rectangle 52"/>
            <p:cNvSpPr>
              <a:spLocks/>
            </p:cNvSpPr>
            <p:nvPr/>
          </p:nvSpPr>
          <p:spPr bwMode="auto">
            <a:xfrm>
              <a:off x="3051594" y="1759664"/>
              <a:ext cx="76116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369" bIns="0" anchor="ctr">
              <a:spAutoFit/>
            </a:bodyPr>
            <a:lstStyle/>
            <a:p>
              <a:pPr marL="38100" algn="ctr"/>
              <a:r>
                <a:rPr lang="ru-RU" sz="1200" b="1">
                  <a:solidFill>
                    <a:srgbClr val="343434"/>
                  </a:solidFill>
                  <a:cs typeface="Arial" charset="0"/>
                </a:rPr>
                <a:t>Опекун</a:t>
              </a:r>
              <a:endParaRPr lang="en-US" sz="1200" b="1">
                <a:solidFill>
                  <a:srgbClr val="343434"/>
                </a:solidFill>
                <a:cs typeface="Arial" charset="0"/>
              </a:endParaRPr>
            </a:p>
          </p:txBody>
        </p:sp>
        <p:sp>
          <p:nvSpPr>
            <p:cNvPr id="13" name="Rectangle 53"/>
            <p:cNvSpPr>
              <a:spLocks/>
            </p:cNvSpPr>
            <p:nvPr/>
          </p:nvSpPr>
          <p:spPr bwMode="auto">
            <a:xfrm>
              <a:off x="5237791" y="1759664"/>
              <a:ext cx="73534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369" bIns="0" anchor="ctr">
              <a:spAutoFit/>
            </a:bodyPr>
            <a:lstStyle/>
            <a:p>
              <a:pPr marL="38100" algn="ctr"/>
              <a:r>
                <a:rPr lang="en-US" sz="1200" b="1">
                  <a:solidFill>
                    <a:srgbClr val="343434"/>
                  </a:solidFill>
                  <a:cs typeface="Arial" charset="0"/>
                </a:rPr>
                <a:t>Творец</a:t>
              </a:r>
            </a:p>
          </p:txBody>
        </p:sp>
        <p:sp>
          <p:nvSpPr>
            <p:cNvPr id="14" name="Rectangle 54"/>
            <p:cNvSpPr>
              <a:spLocks/>
            </p:cNvSpPr>
            <p:nvPr/>
          </p:nvSpPr>
          <p:spPr bwMode="auto">
            <a:xfrm>
              <a:off x="7255179" y="1759664"/>
              <a:ext cx="10407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369" bIns="0" anchor="ctr">
              <a:spAutoFit/>
            </a:bodyPr>
            <a:lstStyle/>
            <a:p>
              <a:pPr marL="38100" algn="ctr"/>
              <a:r>
                <a:rPr lang="en-US" sz="1200" b="1">
                  <a:solidFill>
                    <a:srgbClr val="343434"/>
                  </a:solidFill>
                  <a:cs typeface="Arial" charset="0"/>
                </a:rPr>
                <a:t>Правитель</a:t>
              </a:r>
            </a:p>
          </p:txBody>
        </p:sp>
        <p:sp>
          <p:nvSpPr>
            <p:cNvPr id="15" name="Rectangle 57"/>
            <p:cNvSpPr>
              <a:spLocks/>
            </p:cNvSpPr>
            <p:nvPr/>
          </p:nvSpPr>
          <p:spPr bwMode="auto">
            <a:xfrm>
              <a:off x="720725" y="1759664"/>
              <a:ext cx="78430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0479" bIns="0" anchor="ctr">
              <a:spAutoFit/>
            </a:bodyPr>
            <a:lstStyle/>
            <a:p>
              <a:pPr marL="29766"/>
              <a:r>
                <a:rPr lang="en-US" sz="1200" b="1">
                  <a:solidFill>
                    <a:srgbClr val="FFFFFF"/>
                  </a:solidFill>
                  <a:cs typeface="Arial" charset="0"/>
                </a:rPr>
                <a:t>Любовь</a:t>
              </a:r>
            </a:p>
          </p:txBody>
        </p:sp>
        <p:sp>
          <p:nvSpPr>
            <p:cNvPr id="16" name="Rectangle 71"/>
            <p:cNvSpPr>
              <a:spLocks/>
            </p:cNvSpPr>
            <p:nvPr/>
          </p:nvSpPr>
          <p:spPr bwMode="auto">
            <a:xfrm rot="5400000">
              <a:off x="6266657" y="1686719"/>
              <a:ext cx="836612" cy="393700"/>
            </a:xfrm>
            <a:prstGeom prst="rect">
              <a:avLst/>
            </a:prstGeom>
            <a:solidFill>
              <a:srgbClr val="FF66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17" name="Rectangle 77"/>
            <p:cNvSpPr>
              <a:spLocks/>
            </p:cNvSpPr>
            <p:nvPr/>
          </p:nvSpPr>
          <p:spPr bwMode="auto">
            <a:xfrm rot="5400000">
              <a:off x="4094957" y="1686719"/>
              <a:ext cx="836612" cy="393700"/>
            </a:xfrm>
            <a:prstGeom prst="rect">
              <a:avLst/>
            </a:prstGeom>
            <a:solidFill>
              <a:srgbClr val="FF66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18" name="Line 79"/>
            <p:cNvSpPr>
              <a:spLocks noChangeShapeType="1"/>
            </p:cNvSpPr>
            <p:nvPr/>
          </p:nvSpPr>
          <p:spPr bwMode="auto">
            <a:xfrm flipH="1">
              <a:off x="1709738" y="1879600"/>
              <a:ext cx="79216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19" name="Line 85"/>
            <p:cNvSpPr>
              <a:spLocks noChangeShapeType="1"/>
            </p:cNvSpPr>
            <p:nvPr/>
          </p:nvSpPr>
          <p:spPr bwMode="auto">
            <a:xfrm flipH="1">
              <a:off x="4349750" y="1879600"/>
              <a:ext cx="3238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20" name="Line 91"/>
            <p:cNvSpPr>
              <a:spLocks noChangeShapeType="1"/>
            </p:cNvSpPr>
            <p:nvPr/>
          </p:nvSpPr>
          <p:spPr bwMode="auto">
            <a:xfrm flipH="1">
              <a:off x="6521450" y="1879600"/>
              <a:ext cx="3238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</p:grpSp>
      <p:grpSp>
        <p:nvGrpSpPr>
          <p:cNvPr id="21" name="Group 152"/>
          <p:cNvGrpSpPr>
            <a:grpSpLocks/>
          </p:cNvGrpSpPr>
          <p:nvPr/>
        </p:nvGrpSpPr>
        <p:grpSpPr bwMode="auto">
          <a:xfrm>
            <a:off x="1133108" y="1811907"/>
            <a:ext cx="6876684" cy="627459"/>
            <a:chOff x="-12700" y="2300288"/>
            <a:chExt cx="9167813" cy="836612"/>
          </a:xfrm>
        </p:grpSpPr>
        <p:sp>
          <p:nvSpPr>
            <p:cNvPr id="22" name="Rectangle 6"/>
            <p:cNvSpPr>
              <a:spLocks/>
            </p:cNvSpPr>
            <p:nvPr/>
          </p:nvSpPr>
          <p:spPr bwMode="auto">
            <a:xfrm rot="5400000">
              <a:off x="3009107" y="1829594"/>
              <a:ext cx="836612" cy="1778000"/>
            </a:xfrm>
            <a:prstGeom prst="rect">
              <a:avLst/>
            </a:prstGeom>
            <a:solidFill>
              <a:srgbClr val="FFCC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23" name="Rectangle 12"/>
            <p:cNvSpPr>
              <a:spLocks/>
            </p:cNvSpPr>
            <p:nvPr/>
          </p:nvSpPr>
          <p:spPr bwMode="auto">
            <a:xfrm rot="5400000">
              <a:off x="5180807" y="1829594"/>
              <a:ext cx="836612" cy="1778000"/>
            </a:xfrm>
            <a:prstGeom prst="rect">
              <a:avLst/>
            </a:prstGeom>
            <a:solidFill>
              <a:srgbClr val="FFCC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24" name="Rectangle 18"/>
            <p:cNvSpPr>
              <a:spLocks/>
            </p:cNvSpPr>
            <p:nvPr/>
          </p:nvSpPr>
          <p:spPr bwMode="auto">
            <a:xfrm rot="5400000">
              <a:off x="7352507" y="1829594"/>
              <a:ext cx="836612" cy="1778000"/>
            </a:xfrm>
            <a:prstGeom prst="rect">
              <a:avLst/>
            </a:prstGeom>
            <a:solidFill>
              <a:srgbClr val="FFCC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25" name="Rectangle 24"/>
            <p:cNvSpPr>
              <a:spLocks/>
            </p:cNvSpPr>
            <p:nvPr/>
          </p:nvSpPr>
          <p:spPr bwMode="auto">
            <a:xfrm rot="5400000">
              <a:off x="8489157" y="2470944"/>
              <a:ext cx="836612" cy="495300"/>
            </a:xfrm>
            <a:prstGeom prst="rect">
              <a:avLst/>
            </a:prstGeom>
            <a:solidFill>
              <a:srgbClr val="FFCC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26" name="Rectangle 30"/>
            <p:cNvSpPr>
              <a:spLocks/>
            </p:cNvSpPr>
            <p:nvPr/>
          </p:nvSpPr>
          <p:spPr bwMode="auto">
            <a:xfrm rot="5400000">
              <a:off x="844551" y="1443037"/>
              <a:ext cx="836612" cy="2551113"/>
            </a:xfrm>
            <a:prstGeom prst="rect">
              <a:avLst/>
            </a:prstGeom>
            <a:solidFill>
              <a:srgbClr val="FFCC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27" name="Rectangle 37"/>
            <p:cNvSpPr>
              <a:spLocks/>
            </p:cNvSpPr>
            <p:nvPr/>
          </p:nvSpPr>
          <p:spPr bwMode="auto">
            <a:xfrm>
              <a:off x="3126605" y="2597865"/>
              <a:ext cx="6111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369" bIns="0" anchor="ctr">
              <a:spAutoFit/>
            </a:bodyPr>
            <a:lstStyle/>
            <a:p>
              <a:pPr marL="38100" algn="ctr"/>
              <a:r>
                <a:rPr lang="en-US" sz="1200" b="1">
                  <a:solidFill>
                    <a:srgbClr val="343434"/>
                  </a:solidFill>
                  <a:cs typeface="Arial" charset="0"/>
                </a:rPr>
                <a:t>Герой</a:t>
              </a:r>
            </a:p>
          </p:txBody>
        </p:sp>
        <p:sp>
          <p:nvSpPr>
            <p:cNvPr id="28" name="Rectangle 42"/>
            <p:cNvSpPr>
              <a:spLocks/>
            </p:cNvSpPr>
            <p:nvPr/>
          </p:nvSpPr>
          <p:spPr bwMode="auto">
            <a:xfrm>
              <a:off x="5199237" y="2597865"/>
              <a:ext cx="8124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369" bIns="0" anchor="ctr">
              <a:spAutoFit/>
            </a:bodyPr>
            <a:lstStyle/>
            <a:p>
              <a:pPr marL="38100" algn="ctr"/>
              <a:r>
                <a:rPr lang="en-US" sz="1200" b="1">
                  <a:solidFill>
                    <a:srgbClr val="343434"/>
                  </a:solidFill>
                  <a:cs typeface="Arial" charset="0"/>
                </a:rPr>
                <a:t>Бунтарь</a:t>
              </a:r>
            </a:p>
          </p:txBody>
        </p:sp>
        <p:sp>
          <p:nvSpPr>
            <p:cNvPr id="29" name="Rectangle 49"/>
            <p:cNvSpPr>
              <a:spLocks/>
            </p:cNvSpPr>
            <p:nvPr/>
          </p:nvSpPr>
          <p:spPr bwMode="auto">
            <a:xfrm>
              <a:off x="7212955" y="2597865"/>
              <a:ext cx="11252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369" bIns="0" anchor="ctr">
              <a:spAutoFit/>
            </a:bodyPr>
            <a:lstStyle/>
            <a:p>
              <a:pPr marL="38100" algn="ctr"/>
              <a:r>
                <a:rPr lang="en-US" sz="1200" b="1">
                  <a:solidFill>
                    <a:srgbClr val="343434"/>
                  </a:solidFill>
                  <a:cs typeface="Arial" charset="0"/>
                </a:rPr>
                <a:t>Волшебник</a:t>
              </a:r>
            </a:p>
          </p:txBody>
        </p:sp>
        <p:sp>
          <p:nvSpPr>
            <p:cNvPr id="30" name="Rectangle 56"/>
            <p:cNvSpPr>
              <a:spLocks/>
            </p:cNvSpPr>
            <p:nvPr/>
          </p:nvSpPr>
          <p:spPr bwMode="auto">
            <a:xfrm>
              <a:off x="723900" y="2596277"/>
              <a:ext cx="8368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0479" bIns="0" anchor="ctr">
              <a:spAutoFit/>
            </a:bodyPr>
            <a:lstStyle/>
            <a:p>
              <a:pPr marL="29766"/>
              <a:r>
                <a:rPr lang="en-US" sz="1200" b="1">
                  <a:solidFill>
                    <a:srgbClr val="FFFFFF"/>
                  </a:solidFill>
                  <a:cs typeface="Arial" charset="0"/>
                </a:rPr>
                <a:t>Свобода</a:t>
              </a:r>
            </a:p>
          </p:txBody>
        </p:sp>
        <p:sp>
          <p:nvSpPr>
            <p:cNvPr id="31" name="Rectangle 70"/>
            <p:cNvSpPr>
              <a:spLocks/>
            </p:cNvSpPr>
            <p:nvPr/>
          </p:nvSpPr>
          <p:spPr bwMode="auto">
            <a:xfrm rot="5400000">
              <a:off x="6266657" y="2521744"/>
              <a:ext cx="836612" cy="393700"/>
            </a:xfrm>
            <a:prstGeom prst="rect">
              <a:avLst/>
            </a:prstGeom>
            <a:solidFill>
              <a:srgbClr val="FFCC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32" name="Rectangle 76"/>
            <p:cNvSpPr>
              <a:spLocks/>
            </p:cNvSpPr>
            <p:nvPr/>
          </p:nvSpPr>
          <p:spPr bwMode="auto">
            <a:xfrm rot="5400000">
              <a:off x="4094957" y="2521744"/>
              <a:ext cx="836612" cy="393700"/>
            </a:xfrm>
            <a:prstGeom prst="rect">
              <a:avLst/>
            </a:prstGeom>
            <a:solidFill>
              <a:srgbClr val="FFCC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33" name="Line 80"/>
            <p:cNvSpPr>
              <a:spLocks noChangeShapeType="1"/>
            </p:cNvSpPr>
            <p:nvPr/>
          </p:nvSpPr>
          <p:spPr bwMode="auto">
            <a:xfrm flipH="1">
              <a:off x="1785938" y="2717800"/>
              <a:ext cx="71596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34" name="Line 86"/>
            <p:cNvSpPr>
              <a:spLocks noChangeShapeType="1"/>
            </p:cNvSpPr>
            <p:nvPr/>
          </p:nvSpPr>
          <p:spPr bwMode="auto">
            <a:xfrm flipH="1">
              <a:off x="4349750" y="2717800"/>
              <a:ext cx="3238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35" name="Line 92"/>
            <p:cNvSpPr>
              <a:spLocks noChangeShapeType="1"/>
            </p:cNvSpPr>
            <p:nvPr/>
          </p:nvSpPr>
          <p:spPr bwMode="auto">
            <a:xfrm flipH="1">
              <a:off x="6521450" y="2717800"/>
              <a:ext cx="3238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</p:grpSp>
      <p:grpSp>
        <p:nvGrpSpPr>
          <p:cNvPr id="36" name="Group 153"/>
          <p:cNvGrpSpPr>
            <a:grpSpLocks/>
          </p:cNvGrpSpPr>
          <p:nvPr/>
        </p:nvGrpSpPr>
        <p:grpSpPr bwMode="auto">
          <a:xfrm>
            <a:off x="1133108" y="2439369"/>
            <a:ext cx="6876684" cy="627460"/>
            <a:chOff x="-12700" y="3136900"/>
            <a:chExt cx="9167813" cy="836613"/>
          </a:xfrm>
        </p:grpSpPr>
        <p:sp>
          <p:nvSpPr>
            <p:cNvPr id="37" name="Rectangle 5"/>
            <p:cNvSpPr>
              <a:spLocks/>
            </p:cNvSpPr>
            <p:nvPr/>
          </p:nvSpPr>
          <p:spPr bwMode="auto">
            <a:xfrm rot="5400000">
              <a:off x="3009106" y="2666207"/>
              <a:ext cx="836613" cy="1778000"/>
            </a:xfrm>
            <a:prstGeom prst="rect">
              <a:avLst/>
            </a:prstGeom>
            <a:solidFill>
              <a:srgbClr val="99CC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38" name="Rectangle 11"/>
            <p:cNvSpPr>
              <a:spLocks/>
            </p:cNvSpPr>
            <p:nvPr/>
          </p:nvSpPr>
          <p:spPr bwMode="auto">
            <a:xfrm rot="5400000">
              <a:off x="5180806" y="2666207"/>
              <a:ext cx="836613" cy="1778000"/>
            </a:xfrm>
            <a:prstGeom prst="rect">
              <a:avLst/>
            </a:prstGeom>
            <a:solidFill>
              <a:srgbClr val="99CC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39" name="Rectangle 17"/>
            <p:cNvSpPr>
              <a:spLocks/>
            </p:cNvSpPr>
            <p:nvPr/>
          </p:nvSpPr>
          <p:spPr bwMode="auto">
            <a:xfrm rot="5400000">
              <a:off x="7352506" y="2666207"/>
              <a:ext cx="836613" cy="1778000"/>
            </a:xfrm>
            <a:prstGeom prst="rect">
              <a:avLst/>
            </a:prstGeom>
            <a:solidFill>
              <a:srgbClr val="99CC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40" name="Rectangle 23"/>
            <p:cNvSpPr>
              <a:spLocks/>
            </p:cNvSpPr>
            <p:nvPr/>
          </p:nvSpPr>
          <p:spPr bwMode="auto">
            <a:xfrm rot="5400000">
              <a:off x="8489156" y="3307557"/>
              <a:ext cx="836613" cy="495300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41" name="Rectangle 29"/>
            <p:cNvSpPr>
              <a:spLocks/>
            </p:cNvSpPr>
            <p:nvPr/>
          </p:nvSpPr>
          <p:spPr bwMode="auto">
            <a:xfrm rot="5400000">
              <a:off x="844550" y="2279650"/>
              <a:ext cx="836613" cy="2551113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42" name="Rectangle 35"/>
            <p:cNvSpPr>
              <a:spLocks/>
            </p:cNvSpPr>
            <p:nvPr/>
          </p:nvSpPr>
          <p:spPr bwMode="auto">
            <a:xfrm>
              <a:off x="3017402" y="3436065"/>
              <a:ext cx="8136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498" bIns="0" anchor="ctr">
              <a:spAutoFit/>
            </a:bodyPr>
            <a:lstStyle/>
            <a:p>
              <a:pPr marL="38100" algn="ctr"/>
              <a:r>
                <a:rPr lang="en-US" sz="1200" b="1">
                  <a:solidFill>
                    <a:srgbClr val="343434"/>
                  </a:solidFill>
                  <a:cs typeface="Arial" charset="0"/>
                </a:rPr>
                <a:t>Скептик</a:t>
              </a:r>
            </a:p>
          </p:txBody>
        </p:sp>
        <p:sp>
          <p:nvSpPr>
            <p:cNvPr id="43" name="Rectangle 40"/>
            <p:cNvSpPr>
              <a:spLocks/>
            </p:cNvSpPr>
            <p:nvPr/>
          </p:nvSpPr>
          <p:spPr bwMode="auto">
            <a:xfrm>
              <a:off x="5144920" y="3436065"/>
              <a:ext cx="9052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498" bIns="0" anchor="ctr">
              <a:spAutoFit/>
            </a:bodyPr>
            <a:lstStyle/>
            <a:p>
              <a:pPr marL="38100" algn="ctr"/>
              <a:r>
                <a:rPr lang="en-US" sz="1200" b="1">
                  <a:solidFill>
                    <a:srgbClr val="343434"/>
                  </a:solidFill>
                  <a:cs typeface="Arial" charset="0"/>
                </a:rPr>
                <a:t>Искатель</a:t>
              </a:r>
            </a:p>
          </p:txBody>
        </p:sp>
        <p:sp>
          <p:nvSpPr>
            <p:cNvPr id="44" name="Rectangle 47"/>
            <p:cNvSpPr>
              <a:spLocks/>
            </p:cNvSpPr>
            <p:nvPr/>
          </p:nvSpPr>
          <p:spPr bwMode="auto">
            <a:xfrm>
              <a:off x="7357730" y="3436065"/>
              <a:ext cx="8198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498" bIns="0" anchor="ctr">
              <a:spAutoFit/>
            </a:bodyPr>
            <a:lstStyle/>
            <a:p>
              <a:pPr marL="38100" algn="ctr"/>
              <a:r>
                <a:rPr lang="en-US" sz="1200" b="1">
                  <a:solidFill>
                    <a:srgbClr val="343434"/>
                  </a:solidFill>
                  <a:cs typeface="Arial" charset="0"/>
                </a:rPr>
                <a:t>Мудрец</a:t>
              </a:r>
            </a:p>
          </p:txBody>
        </p:sp>
        <p:sp>
          <p:nvSpPr>
            <p:cNvPr id="45" name="Rectangle 55"/>
            <p:cNvSpPr>
              <a:spLocks/>
            </p:cNvSpPr>
            <p:nvPr/>
          </p:nvSpPr>
          <p:spPr bwMode="auto">
            <a:xfrm>
              <a:off x="725488" y="3434477"/>
              <a:ext cx="9517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0479" bIns="0" anchor="ctr">
              <a:spAutoFit/>
            </a:bodyPr>
            <a:lstStyle/>
            <a:p>
              <a:pPr marL="29766"/>
              <a:r>
                <a:rPr lang="en-US" sz="1200" b="1">
                  <a:solidFill>
                    <a:srgbClr val="FFFFFF"/>
                  </a:solidFill>
                  <a:cs typeface="Arial" charset="0"/>
                </a:rPr>
                <a:t>Гармония</a:t>
              </a:r>
            </a:p>
          </p:txBody>
        </p:sp>
        <p:sp>
          <p:nvSpPr>
            <p:cNvPr id="46" name="Rectangle 69"/>
            <p:cNvSpPr>
              <a:spLocks/>
            </p:cNvSpPr>
            <p:nvPr/>
          </p:nvSpPr>
          <p:spPr bwMode="auto">
            <a:xfrm rot="5400000">
              <a:off x="6266656" y="3358357"/>
              <a:ext cx="836613" cy="393700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47" name="Rectangle 75"/>
            <p:cNvSpPr>
              <a:spLocks/>
            </p:cNvSpPr>
            <p:nvPr/>
          </p:nvSpPr>
          <p:spPr bwMode="auto">
            <a:xfrm rot="5400000">
              <a:off x="4094956" y="3358357"/>
              <a:ext cx="836613" cy="393700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48" name="Line 81"/>
            <p:cNvSpPr>
              <a:spLocks noChangeShapeType="1"/>
            </p:cNvSpPr>
            <p:nvPr/>
          </p:nvSpPr>
          <p:spPr bwMode="auto">
            <a:xfrm flipH="1">
              <a:off x="1895475" y="3556000"/>
              <a:ext cx="6064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49" name="Line 87"/>
            <p:cNvSpPr>
              <a:spLocks noChangeShapeType="1"/>
            </p:cNvSpPr>
            <p:nvPr/>
          </p:nvSpPr>
          <p:spPr bwMode="auto">
            <a:xfrm flipH="1">
              <a:off x="4349750" y="3556000"/>
              <a:ext cx="3238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50" name="Line 93"/>
            <p:cNvSpPr>
              <a:spLocks noChangeShapeType="1"/>
            </p:cNvSpPr>
            <p:nvPr/>
          </p:nvSpPr>
          <p:spPr bwMode="auto">
            <a:xfrm flipH="1">
              <a:off x="6521450" y="3556000"/>
              <a:ext cx="3238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</p:grpSp>
      <p:grpSp>
        <p:nvGrpSpPr>
          <p:cNvPr id="51" name="Group 154"/>
          <p:cNvGrpSpPr>
            <a:grpSpLocks/>
          </p:cNvGrpSpPr>
          <p:nvPr/>
        </p:nvGrpSpPr>
        <p:grpSpPr bwMode="auto">
          <a:xfrm>
            <a:off x="1133108" y="3066826"/>
            <a:ext cx="6876684" cy="627459"/>
            <a:chOff x="-12700" y="3973513"/>
            <a:chExt cx="9167813" cy="836612"/>
          </a:xfrm>
        </p:grpSpPr>
        <p:sp>
          <p:nvSpPr>
            <p:cNvPr id="52" name="Rectangle 4"/>
            <p:cNvSpPr>
              <a:spLocks/>
            </p:cNvSpPr>
            <p:nvPr/>
          </p:nvSpPr>
          <p:spPr bwMode="auto">
            <a:xfrm rot="5400000">
              <a:off x="3009107" y="3502819"/>
              <a:ext cx="836612" cy="1778000"/>
            </a:xfrm>
            <a:prstGeom prst="rect">
              <a:avLst/>
            </a:prstGeom>
            <a:solidFill>
              <a:srgbClr val="008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53" name="Rectangle 10"/>
            <p:cNvSpPr>
              <a:spLocks/>
            </p:cNvSpPr>
            <p:nvPr/>
          </p:nvSpPr>
          <p:spPr bwMode="auto">
            <a:xfrm rot="5400000">
              <a:off x="5180807" y="3502819"/>
              <a:ext cx="836612" cy="1778000"/>
            </a:xfrm>
            <a:prstGeom prst="rect">
              <a:avLst/>
            </a:prstGeom>
            <a:solidFill>
              <a:srgbClr val="008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54" name="Rectangle 16"/>
            <p:cNvSpPr>
              <a:spLocks/>
            </p:cNvSpPr>
            <p:nvPr/>
          </p:nvSpPr>
          <p:spPr bwMode="auto">
            <a:xfrm rot="5400000">
              <a:off x="7352507" y="3502819"/>
              <a:ext cx="836612" cy="1778000"/>
            </a:xfrm>
            <a:prstGeom prst="rect">
              <a:avLst/>
            </a:prstGeom>
            <a:solidFill>
              <a:srgbClr val="008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55" name="Rectangle 22"/>
            <p:cNvSpPr>
              <a:spLocks/>
            </p:cNvSpPr>
            <p:nvPr/>
          </p:nvSpPr>
          <p:spPr bwMode="auto">
            <a:xfrm rot="5400000">
              <a:off x="8489157" y="4144169"/>
              <a:ext cx="836612" cy="495300"/>
            </a:xfrm>
            <a:prstGeom prst="rect">
              <a:avLst/>
            </a:prstGeom>
            <a:solidFill>
              <a:srgbClr val="008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56" name="Rectangle 28"/>
            <p:cNvSpPr>
              <a:spLocks/>
            </p:cNvSpPr>
            <p:nvPr/>
          </p:nvSpPr>
          <p:spPr bwMode="auto">
            <a:xfrm rot="5400000">
              <a:off x="844551" y="3116262"/>
              <a:ext cx="836612" cy="2551113"/>
            </a:xfrm>
            <a:prstGeom prst="rect">
              <a:avLst/>
            </a:prstGeom>
            <a:solidFill>
              <a:srgbClr val="008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57" name="Rectangle 39"/>
            <p:cNvSpPr>
              <a:spLocks/>
            </p:cNvSpPr>
            <p:nvPr/>
          </p:nvSpPr>
          <p:spPr bwMode="auto">
            <a:xfrm>
              <a:off x="3063739" y="4266328"/>
              <a:ext cx="7368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369" bIns="0" anchor="ctr">
              <a:spAutoFit/>
            </a:bodyPr>
            <a:lstStyle/>
            <a:p>
              <a:pPr marL="38100" algn="ctr"/>
              <a:r>
                <a:rPr lang="en-US" sz="1200" b="1">
                  <a:solidFill>
                    <a:srgbClr val="343434"/>
                  </a:solidFill>
                  <a:cs typeface="Arial" charset="0"/>
                </a:rPr>
                <a:t>Пахарь</a:t>
              </a:r>
            </a:p>
          </p:txBody>
        </p:sp>
        <p:sp>
          <p:nvSpPr>
            <p:cNvPr id="58" name="Rectangle 44"/>
            <p:cNvSpPr>
              <a:spLocks/>
            </p:cNvSpPr>
            <p:nvPr/>
          </p:nvSpPr>
          <p:spPr bwMode="auto">
            <a:xfrm>
              <a:off x="5290267" y="4266328"/>
              <a:ext cx="6303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369" bIns="0" anchor="ctr">
              <a:spAutoFit/>
            </a:bodyPr>
            <a:lstStyle/>
            <a:p>
              <a:pPr marL="38100" algn="ctr"/>
              <a:r>
                <a:rPr lang="en-US" sz="1200" b="1">
                  <a:solidFill>
                    <a:srgbClr val="343434"/>
                  </a:solidFill>
                  <a:cs typeface="Arial" charset="0"/>
                </a:rPr>
                <a:t>Вояка</a:t>
              </a:r>
            </a:p>
          </p:txBody>
        </p:sp>
        <p:sp>
          <p:nvSpPr>
            <p:cNvPr id="59" name="Rectangle 51"/>
            <p:cNvSpPr>
              <a:spLocks/>
            </p:cNvSpPr>
            <p:nvPr/>
          </p:nvSpPr>
          <p:spPr bwMode="auto">
            <a:xfrm>
              <a:off x="7308708" y="4266328"/>
              <a:ext cx="9337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369" bIns="0" anchor="ctr">
              <a:spAutoFit/>
            </a:bodyPr>
            <a:lstStyle/>
            <a:p>
              <a:pPr marL="38100" algn="ctr"/>
              <a:r>
                <a:rPr lang="en-US" sz="1200" b="1">
                  <a:solidFill>
                    <a:srgbClr val="343434"/>
                  </a:solidFill>
                  <a:cs typeface="Arial" charset="0"/>
                </a:rPr>
                <a:t>Казначей</a:t>
              </a:r>
            </a:p>
          </p:txBody>
        </p:sp>
        <p:sp>
          <p:nvSpPr>
            <p:cNvPr id="60" name="Rectangle 58"/>
            <p:cNvSpPr>
              <a:spLocks/>
            </p:cNvSpPr>
            <p:nvPr/>
          </p:nvSpPr>
          <p:spPr bwMode="auto">
            <a:xfrm>
              <a:off x="725488" y="4271089"/>
              <a:ext cx="93091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0479" bIns="0" anchor="ctr">
              <a:spAutoFit/>
            </a:bodyPr>
            <a:lstStyle/>
            <a:p>
              <a:pPr marL="29766"/>
              <a:r>
                <a:rPr lang="en-US" sz="1200" b="1">
                  <a:solidFill>
                    <a:srgbClr val="FFFFFF"/>
                  </a:solidFill>
                  <a:cs typeface="Arial" charset="0"/>
                </a:rPr>
                <a:t>Богатство</a:t>
              </a:r>
            </a:p>
          </p:txBody>
        </p:sp>
        <p:sp>
          <p:nvSpPr>
            <p:cNvPr id="61" name="Rectangle 68"/>
            <p:cNvSpPr>
              <a:spLocks/>
            </p:cNvSpPr>
            <p:nvPr/>
          </p:nvSpPr>
          <p:spPr bwMode="auto">
            <a:xfrm rot="5400000">
              <a:off x="6266657" y="4194969"/>
              <a:ext cx="836612" cy="393700"/>
            </a:xfrm>
            <a:prstGeom prst="rect">
              <a:avLst/>
            </a:prstGeom>
            <a:solidFill>
              <a:srgbClr val="008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62" name="Rectangle 74"/>
            <p:cNvSpPr>
              <a:spLocks/>
            </p:cNvSpPr>
            <p:nvPr/>
          </p:nvSpPr>
          <p:spPr bwMode="auto">
            <a:xfrm rot="5400000">
              <a:off x="4094957" y="4194969"/>
              <a:ext cx="836612" cy="393700"/>
            </a:xfrm>
            <a:prstGeom prst="rect">
              <a:avLst/>
            </a:prstGeom>
            <a:solidFill>
              <a:srgbClr val="008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63" name="Line 82"/>
            <p:cNvSpPr>
              <a:spLocks noChangeShapeType="1"/>
            </p:cNvSpPr>
            <p:nvPr/>
          </p:nvSpPr>
          <p:spPr bwMode="auto">
            <a:xfrm flipH="1">
              <a:off x="1928813" y="4394200"/>
              <a:ext cx="5715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64" name="Line 88"/>
            <p:cNvSpPr>
              <a:spLocks noChangeShapeType="1"/>
            </p:cNvSpPr>
            <p:nvPr/>
          </p:nvSpPr>
          <p:spPr bwMode="auto">
            <a:xfrm flipH="1">
              <a:off x="4349750" y="4394200"/>
              <a:ext cx="3238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65" name="Line 94"/>
            <p:cNvSpPr>
              <a:spLocks noChangeShapeType="1"/>
            </p:cNvSpPr>
            <p:nvPr/>
          </p:nvSpPr>
          <p:spPr bwMode="auto">
            <a:xfrm flipH="1">
              <a:off x="6521450" y="4394200"/>
              <a:ext cx="3238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</p:grpSp>
      <p:grpSp>
        <p:nvGrpSpPr>
          <p:cNvPr id="66" name="Group 155"/>
          <p:cNvGrpSpPr>
            <a:grpSpLocks/>
          </p:cNvGrpSpPr>
          <p:nvPr/>
        </p:nvGrpSpPr>
        <p:grpSpPr bwMode="auto">
          <a:xfrm>
            <a:off x="1133108" y="3693095"/>
            <a:ext cx="6876684" cy="627459"/>
            <a:chOff x="-12700" y="4808538"/>
            <a:chExt cx="9167813" cy="836612"/>
          </a:xfrm>
        </p:grpSpPr>
        <p:sp>
          <p:nvSpPr>
            <p:cNvPr id="67" name="Rectangle 8"/>
            <p:cNvSpPr>
              <a:spLocks/>
            </p:cNvSpPr>
            <p:nvPr/>
          </p:nvSpPr>
          <p:spPr bwMode="auto">
            <a:xfrm rot="5400000">
              <a:off x="3009107" y="4337844"/>
              <a:ext cx="836612" cy="1778000"/>
            </a:xfrm>
            <a:prstGeom prst="rect">
              <a:avLst/>
            </a:prstGeom>
            <a:solidFill>
              <a:srgbClr val="333399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68" name="Rectangle 14"/>
            <p:cNvSpPr>
              <a:spLocks/>
            </p:cNvSpPr>
            <p:nvPr/>
          </p:nvSpPr>
          <p:spPr bwMode="auto">
            <a:xfrm rot="5400000">
              <a:off x="5180807" y="4337844"/>
              <a:ext cx="836612" cy="1778000"/>
            </a:xfrm>
            <a:prstGeom prst="rect">
              <a:avLst/>
            </a:prstGeom>
            <a:solidFill>
              <a:srgbClr val="333399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69" name="Rectangle 20"/>
            <p:cNvSpPr>
              <a:spLocks/>
            </p:cNvSpPr>
            <p:nvPr/>
          </p:nvSpPr>
          <p:spPr bwMode="auto">
            <a:xfrm rot="5400000">
              <a:off x="7352507" y="4337844"/>
              <a:ext cx="836612" cy="1778000"/>
            </a:xfrm>
            <a:prstGeom prst="rect">
              <a:avLst/>
            </a:prstGeom>
            <a:solidFill>
              <a:srgbClr val="333399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70" name="Rectangle 26"/>
            <p:cNvSpPr>
              <a:spLocks/>
            </p:cNvSpPr>
            <p:nvPr/>
          </p:nvSpPr>
          <p:spPr bwMode="auto">
            <a:xfrm rot="5400000">
              <a:off x="8489157" y="4979194"/>
              <a:ext cx="836612" cy="495300"/>
            </a:xfrm>
            <a:prstGeom prst="rect">
              <a:avLst/>
            </a:prstGeom>
            <a:solidFill>
              <a:srgbClr val="333399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71" name="Rectangle 32"/>
            <p:cNvSpPr>
              <a:spLocks/>
            </p:cNvSpPr>
            <p:nvPr/>
          </p:nvSpPr>
          <p:spPr bwMode="auto">
            <a:xfrm rot="5400000">
              <a:off x="844551" y="3951287"/>
              <a:ext cx="836612" cy="2551113"/>
            </a:xfrm>
            <a:prstGeom prst="rect">
              <a:avLst/>
            </a:prstGeom>
            <a:solidFill>
              <a:srgbClr val="333399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72" name="Rectangle 36"/>
            <p:cNvSpPr>
              <a:spLocks/>
            </p:cNvSpPr>
            <p:nvPr/>
          </p:nvSpPr>
          <p:spPr bwMode="auto">
            <a:xfrm>
              <a:off x="3061815" y="5104527"/>
              <a:ext cx="7407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369" bIns="0" anchor="ctr">
              <a:spAutoFit/>
            </a:bodyPr>
            <a:lstStyle/>
            <a:p>
              <a:pPr marL="38100" algn="ctr"/>
              <a:r>
                <a:rPr lang="en-US" sz="1200" b="1">
                  <a:solidFill>
                    <a:srgbClr val="343434"/>
                  </a:solidFill>
                  <a:cs typeface="Arial" charset="0"/>
                </a:rPr>
                <a:t>Ученик</a:t>
              </a:r>
            </a:p>
          </p:txBody>
        </p:sp>
        <p:sp>
          <p:nvSpPr>
            <p:cNvPr id="73" name="Rectangle 41"/>
            <p:cNvSpPr>
              <a:spLocks/>
            </p:cNvSpPr>
            <p:nvPr/>
          </p:nvSpPr>
          <p:spPr bwMode="auto">
            <a:xfrm>
              <a:off x="5102340" y="5104527"/>
              <a:ext cx="10062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369" bIns="0" anchor="ctr">
              <a:spAutoFit/>
            </a:bodyPr>
            <a:lstStyle/>
            <a:p>
              <a:pPr marL="38100" algn="ctr"/>
              <a:r>
                <a:rPr lang="en-US" sz="1200" b="1">
                  <a:solidFill>
                    <a:srgbClr val="343434"/>
                  </a:solidFill>
                  <a:cs typeface="Arial" charset="0"/>
                </a:rPr>
                <a:t>Дипломат</a:t>
              </a:r>
            </a:p>
          </p:txBody>
        </p:sp>
        <p:sp>
          <p:nvSpPr>
            <p:cNvPr id="74" name="Rectangle 48"/>
            <p:cNvSpPr>
              <a:spLocks/>
            </p:cNvSpPr>
            <p:nvPr/>
          </p:nvSpPr>
          <p:spPr bwMode="auto">
            <a:xfrm>
              <a:off x="7286861" y="5104527"/>
              <a:ext cx="9774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369" bIns="0" anchor="ctr">
              <a:spAutoFit/>
            </a:bodyPr>
            <a:lstStyle/>
            <a:p>
              <a:pPr marL="38100" algn="ctr"/>
              <a:r>
                <a:rPr lang="en-US" sz="1200" b="1">
                  <a:solidFill>
                    <a:srgbClr val="343434"/>
                  </a:solidFill>
                  <a:cs typeface="Arial" charset="0"/>
                </a:rPr>
                <a:t>Кардинал</a:t>
              </a:r>
            </a:p>
          </p:txBody>
        </p:sp>
        <p:sp>
          <p:nvSpPr>
            <p:cNvPr id="75" name="Rectangle 59"/>
            <p:cNvSpPr>
              <a:spLocks/>
            </p:cNvSpPr>
            <p:nvPr/>
          </p:nvSpPr>
          <p:spPr bwMode="auto">
            <a:xfrm>
              <a:off x="725488" y="5107702"/>
              <a:ext cx="66890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0479" bIns="0" anchor="ctr">
              <a:spAutoFit/>
            </a:bodyPr>
            <a:lstStyle/>
            <a:p>
              <a:pPr marL="29766"/>
              <a:r>
                <a:rPr lang="en-US" sz="1200" b="1">
                  <a:solidFill>
                    <a:srgbClr val="FFFFFF"/>
                  </a:solidFill>
                  <a:cs typeface="Arial" charset="0"/>
                </a:rPr>
                <a:t>Власть</a:t>
              </a:r>
            </a:p>
          </p:txBody>
        </p:sp>
        <p:sp>
          <p:nvSpPr>
            <p:cNvPr id="76" name="Rectangle 72"/>
            <p:cNvSpPr>
              <a:spLocks/>
            </p:cNvSpPr>
            <p:nvPr/>
          </p:nvSpPr>
          <p:spPr bwMode="auto">
            <a:xfrm rot="5400000">
              <a:off x="6266657" y="5029994"/>
              <a:ext cx="836612" cy="393700"/>
            </a:xfrm>
            <a:prstGeom prst="rect">
              <a:avLst/>
            </a:prstGeom>
            <a:solidFill>
              <a:srgbClr val="333399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77" name="Rectangle 78"/>
            <p:cNvSpPr>
              <a:spLocks/>
            </p:cNvSpPr>
            <p:nvPr/>
          </p:nvSpPr>
          <p:spPr bwMode="auto">
            <a:xfrm rot="5400000">
              <a:off x="4094957" y="5029994"/>
              <a:ext cx="836612" cy="393700"/>
            </a:xfrm>
            <a:prstGeom prst="rect">
              <a:avLst/>
            </a:prstGeom>
            <a:solidFill>
              <a:srgbClr val="333399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78" name="Line 83"/>
            <p:cNvSpPr>
              <a:spLocks noChangeShapeType="1"/>
            </p:cNvSpPr>
            <p:nvPr/>
          </p:nvSpPr>
          <p:spPr bwMode="auto">
            <a:xfrm flipH="1">
              <a:off x="1624013" y="5232400"/>
              <a:ext cx="87788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79" name="Line 89"/>
            <p:cNvSpPr>
              <a:spLocks noChangeShapeType="1"/>
            </p:cNvSpPr>
            <p:nvPr/>
          </p:nvSpPr>
          <p:spPr bwMode="auto">
            <a:xfrm flipH="1">
              <a:off x="4349750" y="5232400"/>
              <a:ext cx="3238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80" name="Line 95"/>
            <p:cNvSpPr>
              <a:spLocks noChangeShapeType="1"/>
            </p:cNvSpPr>
            <p:nvPr/>
          </p:nvSpPr>
          <p:spPr bwMode="auto">
            <a:xfrm flipH="1">
              <a:off x="6521450" y="5232400"/>
              <a:ext cx="3238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</p:grpSp>
      <p:grpSp>
        <p:nvGrpSpPr>
          <p:cNvPr id="81" name="Group 156"/>
          <p:cNvGrpSpPr>
            <a:grpSpLocks/>
          </p:cNvGrpSpPr>
          <p:nvPr/>
        </p:nvGrpSpPr>
        <p:grpSpPr bwMode="auto">
          <a:xfrm>
            <a:off x="1133108" y="4320567"/>
            <a:ext cx="6876684" cy="627460"/>
            <a:chOff x="-12700" y="5645150"/>
            <a:chExt cx="9167813" cy="836613"/>
          </a:xfrm>
        </p:grpSpPr>
        <p:sp>
          <p:nvSpPr>
            <p:cNvPr id="82" name="Rectangle 3"/>
            <p:cNvSpPr>
              <a:spLocks/>
            </p:cNvSpPr>
            <p:nvPr/>
          </p:nvSpPr>
          <p:spPr bwMode="auto">
            <a:xfrm rot="5400000">
              <a:off x="3009106" y="5174457"/>
              <a:ext cx="836613" cy="1778000"/>
            </a:xfrm>
            <a:prstGeom prst="rect">
              <a:avLst/>
            </a:prstGeom>
            <a:solidFill>
              <a:srgbClr val="993366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83" name="Rectangle 9"/>
            <p:cNvSpPr>
              <a:spLocks/>
            </p:cNvSpPr>
            <p:nvPr/>
          </p:nvSpPr>
          <p:spPr bwMode="auto">
            <a:xfrm rot="5400000">
              <a:off x="5180806" y="5174457"/>
              <a:ext cx="836613" cy="1778000"/>
            </a:xfrm>
            <a:prstGeom prst="rect">
              <a:avLst/>
            </a:prstGeom>
            <a:solidFill>
              <a:srgbClr val="993366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84" name="Rectangle 15"/>
            <p:cNvSpPr>
              <a:spLocks/>
            </p:cNvSpPr>
            <p:nvPr/>
          </p:nvSpPr>
          <p:spPr bwMode="auto">
            <a:xfrm rot="5400000">
              <a:off x="7352506" y="5174457"/>
              <a:ext cx="836613" cy="1778000"/>
            </a:xfrm>
            <a:prstGeom prst="rect">
              <a:avLst/>
            </a:prstGeom>
            <a:solidFill>
              <a:srgbClr val="993366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85" name="Rectangle 21"/>
            <p:cNvSpPr>
              <a:spLocks/>
            </p:cNvSpPr>
            <p:nvPr/>
          </p:nvSpPr>
          <p:spPr bwMode="auto">
            <a:xfrm rot="5400000">
              <a:off x="8489156" y="5815807"/>
              <a:ext cx="836613" cy="495300"/>
            </a:xfrm>
            <a:prstGeom prst="rect">
              <a:avLst/>
            </a:prstGeom>
            <a:solidFill>
              <a:srgbClr val="993366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86" name="Rectangle 27"/>
            <p:cNvSpPr>
              <a:spLocks/>
            </p:cNvSpPr>
            <p:nvPr/>
          </p:nvSpPr>
          <p:spPr bwMode="auto">
            <a:xfrm rot="5400000">
              <a:off x="844550" y="4787900"/>
              <a:ext cx="836613" cy="2551113"/>
            </a:xfrm>
            <a:prstGeom prst="rect">
              <a:avLst/>
            </a:prstGeom>
            <a:solidFill>
              <a:srgbClr val="993366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87" name="Rectangle 38"/>
            <p:cNvSpPr>
              <a:spLocks/>
            </p:cNvSpPr>
            <p:nvPr/>
          </p:nvSpPr>
          <p:spPr bwMode="auto">
            <a:xfrm>
              <a:off x="3069155" y="5936378"/>
              <a:ext cx="7260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375" bIns="0" anchor="ctr">
              <a:spAutoFit/>
            </a:bodyPr>
            <a:lstStyle/>
            <a:p>
              <a:pPr marL="38100" algn="ctr"/>
              <a:r>
                <a:rPr lang="en-US" sz="1200" b="1">
                  <a:solidFill>
                    <a:srgbClr val="343434"/>
                  </a:solidFill>
                  <a:cs typeface="Arial" charset="0"/>
                </a:rPr>
                <a:t>Сирота</a:t>
              </a:r>
            </a:p>
          </p:txBody>
        </p:sp>
        <p:sp>
          <p:nvSpPr>
            <p:cNvPr id="88" name="Rectangle 43"/>
            <p:cNvSpPr>
              <a:spLocks/>
            </p:cNvSpPr>
            <p:nvPr/>
          </p:nvSpPr>
          <p:spPr bwMode="auto">
            <a:xfrm>
              <a:off x="5288976" y="5936378"/>
              <a:ext cx="6329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375" bIns="0" anchor="ctr">
              <a:spAutoFit/>
            </a:bodyPr>
            <a:lstStyle/>
            <a:p>
              <a:pPr marL="38100" algn="ctr"/>
              <a:r>
                <a:rPr lang="en-US" sz="1200" b="1">
                  <a:solidFill>
                    <a:srgbClr val="343434"/>
                  </a:solidFill>
                  <a:cs typeface="Arial" charset="0"/>
                </a:rPr>
                <a:t>Игрок</a:t>
              </a:r>
            </a:p>
          </p:txBody>
        </p:sp>
        <p:sp>
          <p:nvSpPr>
            <p:cNvPr id="89" name="Rectangle 50"/>
            <p:cNvSpPr>
              <a:spLocks/>
            </p:cNvSpPr>
            <p:nvPr/>
          </p:nvSpPr>
          <p:spPr bwMode="auto">
            <a:xfrm>
              <a:off x="7320233" y="5936378"/>
              <a:ext cx="8916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8375" bIns="0" anchor="ctr">
              <a:spAutoFit/>
            </a:bodyPr>
            <a:lstStyle/>
            <a:p>
              <a:pPr marL="38100" algn="ctr"/>
              <a:r>
                <a:rPr lang="en-US" sz="1200" b="1">
                  <a:solidFill>
                    <a:srgbClr val="343434"/>
                  </a:solidFill>
                  <a:cs typeface="Arial" charset="0"/>
                </a:rPr>
                <a:t>Лицедей</a:t>
              </a:r>
            </a:p>
          </p:txBody>
        </p:sp>
        <p:sp>
          <p:nvSpPr>
            <p:cNvPr id="90" name="Rectangle 60"/>
            <p:cNvSpPr>
              <a:spLocks/>
            </p:cNvSpPr>
            <p:nvPr/>
          </p:nvSpPr>
          <p:spPr bwMode="auto">
            <a:xfrm>
              <a:off x="725488" y="5937963"/>
              <a:ext cx="5983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0479" bIns="0" anchor="ctr">
              <a:spAutoFit/>
            </a:bodyPr>
            <a:lstStyle/>
            <a:p>
              <a:pPr marL="29766"/>
              <a:r>
                <a:rPr lang="en-US" sz="1200" b="1">
                  <a:solidFill>
                    <a:srgbClr val="FFFFFF"/>
                  </a:solidFill>
                  <a:cs typeface="Arial" charset="0"/>
                </a:rPr>
                <a:t>Слава</a:t>
              </a:r>
            </a:p>
          </p:txBody>
        </p:sp>
        <p:sp>
          <p:nvSpPr>
            <p:cNvPr id="91" name="Rectangle 67"/>
            <p:cNvSpPr>
              <a:spLocks/>
            </p:cNvSpPr>
            <p:nvPr/>
          </p:nvSpPr>
          <p:spPr bwMode="auto">
            <a:xfrm rot="5400000">
              <a:off x="6266656" y="5866607"/>
              <a:ext cx="836613" cy="393700"/>
            </a:xfrm>
            <a:prstGeom prst="rect">
              <a:avLst/>
            </a:prstGeom>
            <a:solidFill>
              <a:srgbClr val="993366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92" name="Rectangle 73"/>
            <p:cNvSpPr>
              <a:spLocks/>
            </p:cNvSpPr>
            <p:nvPr/>
          </p:nvSpPr>
          <p:spPr bwMode="auto">
            <a:xfrm rot="5400000">
              <a:off x="4094956" y="5866607"/>
              <a:ext cx="836613" cy="393700"/>
            </a:xfrm>
            <a:prstGeom prst="rect">
              <a:avLst/>
            </a:prstGeom>
            <a:solidFill>
              <a:srgbClr val="993366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93" name="Line 84"/>
            <p:cNvSpPr>
              <a:spLocks noChangeShapeType="1"/>
            </p:cNvSpPr>
            <p:nvPr/>
          </p:nvSpPr>
          <p:spPr bwMode="auto">
            <a:xfrm flipH="1">
              <a:off x="1531938" y="6070600"/>
              <a:ext cx="96996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94" name="Line 90"/>
            <p:cNvSpPr>
              <a:spLocks noChangeShapeType="1"/>
            </p:cNvSpPr>
            <p:nvPr/>
          </p:nvSpPr>
          <p:spPr bwMode="auto">
            <a:xfrm flipH="1">
              <a:off x="4349750" y="6070600"/>
              <a:ext cx="3238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95" name="Line 96"/>
            <p:cNvSpPr>
              <a:spLocks noChangeShapeType="1"/>
            </p:cNvSpPr>
            <p:nvPr/>
          </p:nvSpPr>
          <p:spPr bwMode="auto">
            <a:xfrm flipH="1">
              <a:off x="6521450" y="6070600"/>
              <a:ext cx="3238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</p:grpSp>
      <p:pic>
        <p:nvPicPr>
          <p:cNvPr id="96" name="Picture 6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480" y="1210641"/>
            <a:ext cx="36927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6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175" y="2467941"/>
            <a:ext cx="36927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6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677" y="1839291"/>
            <a:ext cx="36927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6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979" y="3096591"/>
            <a:ext cx="36927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6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979" y="4353891"/>
            <a:ext cx="36927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6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073" y="3718097"/>
            <a:ext cx="36707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Голливуд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ABA-67E5-4F78-88B6-81F0E2CA619F}" type="slidenum">
              <a:rPr lang="ru-RU" smtClean="0"/>
              <a:t>19</a:t>
            </a:fld>
            <a:endParaRPr lang="ru-RU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6743588" y="1005576"/>
            <a:ext cx="1139801" cy="4212468"/>
          </a:xfrm>
          <a:prstGeom prst="rect">
            <a:avLst/>
          </a:prstGeom>
          <a:solidFill>
            <a:srgbClr val="9933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4572002" y="1005576"/>
            <a:ext cx="1139801" cy="4212468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3486213" y="1005576"/>
            <a:ext cx="1139800" cy="4212468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2400412" y="1005576"/>
            <a:ext cx="1139801" cy="421246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1314624" y="1005576"/>
            <a:ext cx="1139800" cy="4212468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5657801" y="1005576"/>
            <a:ext cx="1139800" cy="4212468"/>
          </a:xfrm>
          <a:prstGeom prst="rect">
            <a:avLst/>
          </a:prstGeom>
          <a:solidFill>
            <a:srgbClr val="3333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610515" y="1236166"/>
            <a:ext cx="1008776" cy="1438238"/>
            <a:chOff x="0" y="0"/>
            <a:chExt cx="848" cy="1208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438927" y="1195499"/>
            <a:ext cx="1008776" cy="1438238"/>
            <a:chOff x="0" y="0"/>
            <a:chExt cx="848" cy="1208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524716" y="1236166"/>
            <a:ext cx="1008776" cy="1438238"/>
            <a:chOff x="0" y="0"/>
            <a:chExt cx="848" cy="1208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696304" y="1236166"/>
            <a:ext cx="1008776" cy="1438238"/>
            <a:chOff x="0" y="0"/>
            <a:chExt cx="848" cy="1208"/>
          </a:xfrm>
        </p:grpSpPr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782104" y="1236166"/>
            <a:ext cx="1008776" cy="1438238"/>
            <a:chOff x="0" y="0"/>
            <a:chExt cx="848" cy="1208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4610515" y="3128497"/>
            <a:ext cx="1008776" cy="1438238"/>
            <a:chOff x="0" y="0"/>
            <a:chExt cx="848" cy="1208"/>
          </a:xfrm>
        </p:grpSpPr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353127" y="3128497"/>
            <a:ext cx="1008776" cy="1438238"/>
            <a:chOff x="0" y="0"/>
            <a:chExt cx="848" cy="1208"/>
          </a:xfrm>
        </p:grpSpPr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438927" y="3128497"/>
            <a:ext cx="1008776" cy="1438238"/>
            <a:chOff x="0" y="0"/>
            <a:chExt cx="848" cy="1208"/>
          </a:xfrm>
        </p:grpSpPr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524716" y="3128497"/>
            <a:ext cx="1008776" cy="1438238"/>
            <a:chOff x="0" y="0"/>
            <a:chExt cx="848" cy="1208"/>
          </a:xfrm>
        </p:grpSpPr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5696304" y="3128497"/>
            <a:ext cx="1008776" cy="1438238"/>
            <a:chOff x="0" y="0"/>
            <a:chExt cx="848" cy="1208"/>
          </a:xfrm>
        </p:grpSpPr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6782104" y="3128497"/>
            <a:ext cx="1008776" cy="1438238"/>
            <a:chOff x="0" y="0"/>
            <a:chExt cx="848" cy="1208"/>
          </a:xfrm>
        </p:grpSpPr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Rectangle 43"/>
          <p:cNvSpPr>
            <a:spLocks/>
          </p:cNvSpPr>
          <p:nvPr/>
        </p:nvSpPr>
        <p:spPr bwMode="auto">
          <a:xfrm>
            <a:off x="1431825" y="4531587"/>
            <a:ext cx="943477" cy="41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Амели Пулен,</a:t>
            </a:r>
          </a:p>
          <a:p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безбашенная добрая</a:t>
            </a:r>
          </a:p>
          <a:p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фея</a:t>
            </a:r>
          </a:p>
          <a:p>
            <a:r>
              <a:rPr lang="en-US" sz="750" b="1" i="1">
                <a:latin typeface="Times New Roman" charset="0"/>
                <a:cs typeface="Times New Roman" charset="0"/>
                <a:sym typeface="Times New Roman" charset="0"/>
              </a:rPr>
              <a:t>«Амели»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auto">
          <a:xfrm>
            <a:off x="6789640" y="1019448"/>
            <a:ext cx="981986" cy="21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548" tIns="54548" rIns="51547" bIns="54548"/>
          <a:lstStyle/>
          <a:p>
            <a:pPr marL="186680" indent="-186680" algn="ctr">
              <a:spcBef>
                <a:spcPts val="152"/>
              </a:spcBef>
            </a:pPr>
            <a:r>
              <a:rPr lang="en-US" sz="750" b="1">
                <a:cs typeface="Arial" charset="0"/>
              </a:rPr>
              <a:t>Подражатель</a:t>
            </a: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5808489" y="1019448"/>
            <a:ext cx="780232" cy="21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548" tIns="54548" rIns="51547" bIns="54548"/>
          <a:lstStyle/>
          <a:p>
            <a:pPr marL="186680" indent="-186680" algn="ctr">
              <a:spcBef>
                <a:spcPts val="152"/>
              </a:spcBef>
            </a:pPr>
            <a:r>
              <a:rPr lang="en-US" sz="750" b="1">
                <a:cs typeface="Arial" charset="0"/>
              </a:rPr>
              <a:t>Карьерист</a:t>
            </a:r>
          </a:p>
        </p:txBody>
      </p:sp>
      <p:sp>
        <p:nvSpPr>
          <p:cNvPr id="47" name="Rectangle 46"/>
          <p:cNvSpPr>
            <a:spLocks/>
          </p:cNvSpPr>
          <p:nvPr/>
        </p:nvSpPr>
        <p:spPr bwMode="auto">
          <a:xfrm>
            <a:off x="4741107" y="1019448"/>
            <a:ext cx="733351" cy="21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548" tIns="54548" rIns="51547" bIns="54548"/>
          <a:lstStyle/>
          <a:p>
            <a:pPr marL="186680" indent="-186680" algn="ctr">
              <a:spcBef>
                <a:spcPts val="152"/>
              </a:spcBef>
            </a:pPr>
            <a:r>
              <a:rPr lang="en-US" sz="750" b="1">
                <a:cs typeface="Arial" charset="0"/>
              </a:rPr>
              <a:t>Обыватель</a:t>
            </a:r>
          </a:p>
        </p:txBody>
      </p:sp>
      <p:sp>
        <p:nvSpPr>
          <p:cNvPr id="48" name="Rectangle 47"/>
          <p:cNvSpPr>
            <a:spLocks/>
          </p:cNvSpPr>
          <p:nvPr/>
        </p:nvSpPr>
        <p:spPr bwMode="auto">
          <a:xfrm>
            <a:off x="3643593" y="1019448"/>
            <a:ext cx="760976" cy="21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548" tIns="54548" rIns="51547" bIns="54548"/>
          <a:lstStyle/>
          <a:p>
            <a:pPr marL="186680" indent="-186680" algn="ctr">
              <a:spcBef>
                <a:spcPts val="152"/>
              </a:spcBef>
            </a:pPr>
            <a:r>
              <a:rPr lang="en-US" sz="750" b="1">
                <a:cs typeface="Arial" charset="0"/>
              </a:rPr>
              <a:t>Интеллигент</a:t>
            </a: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2513435" y="1019448"/>
            <a:ext cx="847204" cy="21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548" tIns="54548" rIns="51547" bIns="54548"/>
          <a:lstStyle/>
          <a:p>
            <a:pPr marL="186680" indent="-186680" algn="ctr">
              <a:spcBef>
                <a:spcPts val="152"/>
              </a:spcBef>
            </a:pPr>
            <a:r>
              <a:rPr lang="en-US" sz="750" b="1">
                <a:cs typeface="Arial" charset="0"/>
              </a:rPr>
              <a:t>Независимый</a:t>
            </a: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1551538" y="1017774"/>
            <a:ext cx="609452" cy="25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548" tIns="54548" rIns="51547" bIns="54548"/>
          <a:lstStyle/>
          <a:p>
            <a:pPr marL="186680" indent="-186680" algn="ctr">
              <a:spcBef>
                <a:spcPts val="152"/>
              </a:spcBef>
            </a:pPr>
            <a:r>
              <a:rPr lang="en-US" sz="750" b="1" dirty="0" err="1">
                <a:cs typeface="Arial" charset="0"/>
              </a:rPr>
              <a:t>Гедонист</a:t>
            </a:r>
            <a:endParaRPr lang="en-US" sz="750" b="1" dirty="0">
              <a:cs typeface="Arial" charset="0"/>
            </a:endParaRPr>
          </a:p>
        </p:txBody>
      </p:sp>
      <p:sp>
        <p:nvSpPr>
          <p:cNvPr id="51" name="Rectangle 50"/>
          <p:cNvSpPr>
            <a:spLocks/>
          </p:cNvSpPr>
          <p:nvPr/>
        </p:nvSpPr>
        <p:spPr bwMode="auto">
          <a:xfrm>
            <a:off x="2519295" y="2643434"/>
            <a:ext cx="934268" cy="31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Эммет Браун,</a:t>
            </a:r>
          </a:p>
          <a:p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изобретатель</a:t>
            </a:r>
          </a:p>
          <a:p>
            <a:r>
              <a:rPr lang="en-US" sz="750" b="1" i="1">
                <a:latin typeface="Times New Roman" charset="0"/>
                <a:cs typeface="Times New Roman" charset="0"/>
                <a:sym typeface="Times New Roman" charset="0"/>
              </a:rPr>
              <a:t>«Назад в будущее»</a:t>
            </a:r>
          </a:p>
        </p:txBody>
      </p:sp>
      <p:sp>
        <p:nvSpPr>
          <p:cNvPr id="52" name="Rectangle 51"/>
          <p:cNvSpPr>
            <a:spLocks/>
          </p:cNvSpPr>
          <p:nvPr/>
        </p:nvSpPr>
        <p:spPr bwMode="auto">
          <a:xfrm>
            <a:off x="3598385" y="2639245"/>
            <a:ext cx="857250" cy="3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Малькольм Крау, </a:t>
            </a:r>
          </a:p>
          <a:p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детский психолог</a:t>
            </a:r>
          </a:p>
          <a:p>
            <a:r>
              <a:rPr lang="en-US" sz="750" b="1" i="1">
                <a:latin typeface="Times New Roman" charset="0"/>
                <a:cs typeface="Times New Roman" charset="0"/>
                <a:sym typeface="Times New Roman" charset="0"/>
              </a:rPr>
              <a:t>«Шестое чувство»</a:t>
            </a:r>
          </a:p>
        </p:txBody>
      </p:sp>
      <p:sp>
        <p:nvSpPr>
          <p:cNvPr id="53" name="Rectangle 52"/>
          <p:cNvSpPr>
            <a:spLocks/>
          </p:cNvSpPr>
          <p:nvPr/>
        </p:nvSpPr>
        <p:spPr bwMode="auto">
          <a:xfrm>
            <a:off x="2519288" y="4532412"/>
            <a:ext cx="857250" cy="52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Сара Коннор,</a:t>
            </a:r>
          </a:p>
          <a:p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увлечена идеей сорвать восстание машин</a:t>
            </a:r>
          </a:p>
          <a:p>
            <a:r>
              <a:rPr lang="en-US" sz="750" b="1" i="1">
                <a:latin typeface="Times New Roman" charset="0"/>
                <a:cs typeface="Times New Roman" charset="0"/>
                <a:sym typeface="Times New Roman" charset="0"/>
              </a:rPr>
              <a:t>«Терминатор 2»</a:t>
            </a:r>
          </a:p>
        </p:txBody>
      </p:sp>
      <p:sp>
        <p:nvSpPr>
          <p:cNvPr id="54" name="Rectangle 53"/>
          <p:cNvSpPr>
            <a:spLocks/>
          </p:cNvSpPr>
          <p:nvPr/>
        </p:nvSpPr>
        <p:spPr bwMode="auto">
          <a:xfrm>
            <a:off x="3598385" y="4538272"/>
            <a:ext cx="1000404" cy="41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45279" indent="-245279"/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Молли Уизли,</a:t>
            </a:r>
          </a:p>
          <a:p>
            <a:pPr marL="245279" indent="-245279"/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волшебница-</a:t>
            </a:r>
          </a:p>
          <a:p>
            <a:pPr marL="245279" indent="-245279"/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домохозяйка</a:t>
            </a:r>
          </a:p>
          <a:p>
            <a:pPr marL="245279" indent="-245279"/>
            <a:r>
              <a:rPr lang="en-US" sz="750" b="1" i="1">
                <a:latin typeface="Times New Roman" charset="0"/>
                <a:cs typeface="Times New Roman" charset="0"/>
                <a:sym typeface="Times New Roman" charset="0"/>
              </a:rPr>
              <a:t>«Гарри Поттер»</a:t>
            </a:r>
          </a:p>
        </p:txBody>
      </p:sp>
      <p:sp>
        <p:nvSpPr>
          <p:cNvPr id="55" name="Rectangle 54"/>
          <p:cNvSpPr>
            <a:spLocks/>
          </p:cNvSpPr>
          <p:nvPr/>
        </p:nvSpPr>
        <p:spPr bwMode="auto">
          <a:xfrm>
            <a:off x="4684180" y="4537447"/>
            <a:ext cx="961895" cy="41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Беру Ларс,</a:t>
            </a:r>
          </a:p>
          <a:p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фермер, тетя Люка Скайуокера</a:t>
            </a:r>
          </a:p>
          <a:p>
            <a:r>
              <a:rPr lang="en-US" sz="750" b="1" i="1">
                <a:latin typeface="Times New Roman" charset="0"/>
                <a:cs typeface="Times New Roman" charset="0"/>
                <a:sym typeface="Times New Roman" charset="0"/>
              </a:rPr>
              <a:t>«Звездные войны»</a:t>
            </a:r>
          </a:p>
        </p:txBody>
      </p:sp>
      <p:sp>
        <p:nvSpPr>
          <p:cNvPr id="56" name="Rectangle 55"/>
          <p:cNvSpPr>
            <a:spLocks/>
          </p:cNvSpPr>
          <p:nvPr/>
        </p:nvSpPr>
        <p:spPr bwMode="auto">
          <a:xfrm>
            <a:off x="4688366" y="2640918"/>
            <a:ext cx="857250" cy="31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Вернон Дурсль, </a:t>
            </a:r>
          </a:p>
          <a:p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дядя Гарри Поттера</a:t>
            </a:r>
          </a:p>
          <a:p>
            <a:r>
              <a:rPr lang="en-US" sz="750" b="1" i="1">
                <a:latin typeface="Times New Roman" charset="0"/>
                <a:cs typeface="Times New Roman" charset="0"/>
                <a:sym typeface="Times New Roman" charset="0"/>
              </a:rPr>
              <a:t>«Гарри Поттер»</a:t>
            </a:r>
          </a:p>
        </p:txBody>
      </p:sp>
      <p:sp>
        <p:nvSpPr>
          <p:cNvPr id="57" name="Rectangle 56"/>
          <p:cNvSpPr>
            <a:spLocks/>
          </p:cNvSpPr>
          <p:nvPr/>
        </p:nvSpPr>
        <p:spPr bwMode="auto">
          <a:xfrm>
            <a:off x="5769980" y="2641762"/>
            <a:ext cx="1171184" cy="3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Дэниел Плеинвью, </a:t>
            </a:r>
          </a:p>
          <a:p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настоящий капиталист</a:t>
            </a:r>
          </a:p>
          <a:p>
            <a:r>
              <a:rPr lang="en-US" sz="750" b="1" i="1">
                <a:latin typeface="Times New Roman" charset="0"/>
                <a:cs typeface="Times New Roman" charset="0"/>
                <a:sym typeface="Times New Roman" charset="0"/>
              </a:rPr>
              <a:t>«Нефть»</a:t>
            </a:r>
          </a:p>
        </p:txBody>
      </p:sp>
      <p:sp>
        <p:nvSpPr>
          <p:cNvPr id="58" name="Rectangle 57"/>
          <p:cNvSpPr>
            <a:spLocks/>
          </p:cNvSpPr>
          <p:nvPr/>
        </p:nvSpPr>
        <p:spPr bwMode="auto">
          <a:xfrm>
            <a:off x="5769979" y="4533248"/>
            <a:ext cx="1028867" cy="41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Миранда Пристли,</a:t>
            </a:r>
          </a:p>
          <a:p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главный редактор</a:t>
            </a:r>
          </a:p>
          <a:p>
            <a:r>
              <a:rPr lang="en-US" sz="750" b="1" i="1">
                <a:latin typeface="Times New Roman" charset="0"/>
                <a:cs typeface="Times New Roman" charset="0"/>
                <a:sym typeface="Times New Roman" charset="0"/>
              </a:rPr>
              <a:t>«Дьявол носит</a:t>
            </a:r>
          </a:p>
          <a:p>
            <a:pPr marL="490557" lvl="1"/>
            <a:r>
              <a:rPr lang="en-US" sz="750" b="1" i="1">
                <a:latin typeface="Times New Roman" charset="0"/>
                <a:cs typeface="Times New Roman" charset="0"/>
                <a:sym typeface="Times New Roman" charset="0"/>
              </a:rPr>
              <a:t>«прада»</a:t>
            </a:r>
          </a:p>
        </p:txBody>
      </p:sp>
      <p:sp>
        <p:nvSpPr>
          <p:cNvPr id="59" name="Rectangle 58"/>
          <p:cNvSpPr>
            <a:spLocks/>
          </p:cNvSpPr>
          <p:nvPr/>
        </p:nvSpPr>
        <p:spPr bwMode="auto">
          <a:xfrm>
            <a:off x="6855774" y="2638406"/>
            <a:ext cx="1018822" cy="41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Саймон</a:t>
            </a:r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,</a:t>
            </a:r>
          </a:p>
          <a:p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продавец, выдающий себя за шпиона</a:t>
            </a:r>
          </a:p>
          <a:p>
            <a:r>
              <a:rPr lang="en-US" sz="750" b="1" i="1">
                <a:latin typeface="Times New Roman" charset="0"/>
                <a:cs typeface="Times New Roman" charset="0"/>
                <a:sym typeface="Times New Roman" charset="0"/>
              </a:rPr>
              <a:t>«Правдивая ложь»</a:t>
            </a:r>
          </a:p>
        </p:txBody>
      </p:sp>
      <p:sp>
        <p:nvSpPr>
          <p:cNvPr id="60" name="Rectangle 59"/>
          <p:cNvSpPr>
            <a:spLocks/>
          </p:cNvSpPr>
          <p:nvPr/>
        </p:nvSpPr>
        <p:spPr bwMode="auto">
          <a:xfrm>
            <a:off x="6855770" y="4533249"/>
            <a:ext cx="984498" cy="52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Холли Голайтли, </a:t>
            </a:r>
          </a:p>
          <a:p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гламурная</a:t>
            </a:r>
          </a:p>
          <a:p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мечтательница</a:t>
            </a:r>
          </a:p>
          <a:p>
            <a:r>
              <a:rPr lang="en-US" sz="750" b="1" i="1">
                <a:latin typeface="Times New Roman" charset="0"/>
                <a:cs typeface="Times New Roman" charset="0"/>
                <a:sym typeface="Times New Roman" charset="0"/>
              </a:rPr>
              <a:t>«Завтрак</a:t>
            </a:r>
          </a:p>
          <a:p>
            <a:r>
              <a:rPr lang="en-US" sz="750" b="1" i="1">
                <a:latin typeface="Times New Roman" charset="0"/>
                <a:cs typeface="Times New Roman" charset="0"/>
                <a:sym typeface="Times New Roman" charset="0"/>
              </a:rPr>
              <a:t>           у «тиффани»</a:t>
            </a:r>
          </a:p>
        </p:txBody>
      </p:sp>
      <p:grpSp>
        <p:nvGrpSpPr>
          <p:cNvPr id="61" name="Group 61"/>
          <p:cNvGrpSpPr>
            <a:grpSpLocks/>
          </p:cNvGrpSpPr>
          <p:nvPr/>
        </p:nvGrpSpPr>
        <p:grpSpPr bwMode="auto">
          <a:xfrm>
            <a:off x="1353127" y="1236167"/>
            <a:ext cx="1008776" cy="1447446"/>
            <a:chOff x="0" y="0"/>
            <a:chExt cx="848" cy="1216"/>
          </a:xfrm>
        </p:grpSpPr>
        <p:pic>
          <p:nvPicPr>
            <p:cNvPr id="62" name="Picture 62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63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Rectangle 50"/>
          <p:cNvSpPr>
            <a:spLocks/>
          </p:cNvSpPr>
          <p:nvPr/>
        </p:nvSpPr>
        <p:spPr bwMode="auto">
          <a:xfrm>
            <a:off x="1431821" y="2643429"/>
            <a:ext cx="836321" cy="5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ru-RU" sz="750" b="1" dirty="0" err="1">
                <a:latin typeface="Times New Roman" charset="0"/>
                <a:cs typeface="Times New Roman" charset="0"/>
                <a:sym typeface="Times New Roman" charset="0"/>
              </a:rPr>
              <a:t>Дениэль</a:t>
            </a:r>
            <a:r>
              <a:rPr lang="en-US" sz="750" b="1" dirty="0">
                <a:latin typeface="Times New Roman" charset="0"/>
                <a:cs typeface="Times New Roman" charset="0"/>
                <a:sym typeface="Times New Roman" charset="0"/>
              </a:rPr>
              <a:t>,</a:t>
            </a:r>
          </a:p>
          <a:p>
            <a:r>
              <a:rPr lang="ru-RU" sz="750" dirty="0">
                <a:latin typeface="Times New Roman" charset="0"/>
                <a:cs typeface="Times New Roman" charset="0"/>
                <a:sym typeface="Times New Roman" charset="0"/>
              </a:rPr>
              <a:t>начальник </a:t>
            </a:r>
            <a:r>
              <a:rPr lang="ru-RU" sz="750" dirty="0" err="1">
                <a:latin typeface="Times New Roman" charset="0"/>
                <a:cs typeface="Times New Roman" charset="0"/>
                <a:sym typeface="Times New Roman" charset="0"/>
              </a:rPr>
              <a:t>Бриджит</a:t>
            </a:r>
            <a:endParaRPr lang="en-US" sz="750" dirty="0">
              <a:latin typeface="Times New Roman" charset="0"/>
              <a:cs typeface="Times New Roman" charset="0"/>
              <a:sym typeface="Times New Roman" charset="0"/>
            </a:endParaRPr>
          </a:p>
          <a:p>
            <a:r>
              <a:rPr lang="en-US" sz="750" b="1" i="1" dirty="0">
                <a:latin typeface="Times New Roman" charset="0"/>
                <a:cs typeface="Times New Roman" charset="0"/>
                <a:sym typeface="Times New Roman" charset="0"/>
              </a:rPr>
              <a:t>«</a:t>
            </a:r>
            <a:r>
              <a:rPr lang="ru-RU" sz="750" b="1" i="1" dirty="0">
                <a:latin typeface="Times New Roman" charset="0"/>
                <a:cs typeface="Times New Roman" charset="0"/>
                <a:sym typeface="Times New Roman" charset="0"/>
              </a:rPr>
              <a:t>Дневник </a:t>
            </a:r>
            <a:r>
              <a:rPr lang="ru-RU" sz="750" b="1" i="1" dirty="0" err="1">
                <a:latin typeface="Times New Roman" charset="0"/>
                <a:cs typeface="Times New Roman" charset="0"/>
                <a:sym typeface="Times New Roman" charset="0"/>
              </a:rPr>
              <a:t>Бриджит</a:t>
            </a:r>
            <a:r>
              <a:rPr lang="ru-RU" sz="750" b="1" i="1" dirty="0">
                <a:latin typeface="Times New Roman" charset="0"/>
                <a:cs typeface="Times New Roman" charset="0"/>
                <a:sym typeface="Times New Roman" charset="0"/>
              </a:rPr>
              <a:t> Джонс</a:t>
            </a:r>
            <a:r>
              <a:rPr lang="en-US" sz="750" b="1" i="1" dirty="0">
                <a:latin typeface="Times New Roman" charset="0"/>
                <a:cs typeface="Times New Roman" charset="0"/>
                <a:sym typeface="Times New Roman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744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flipH="1">
            <a:off x="3048559" y="1424757"/>
            <a:ext cx="2771814" cy="3061399"/>
            <a:chOff x="3238304" y="1246430"/>
            <a:chExt cx="2771814" cy="3061399"/>
          </a:xfrm>
        </p:grpSpPr>
        <p:sp>
          <p:nvSpPr>
            <p:cNvPr id="19" name="Freeform 16"/>
            <p:cNvSpPr>
              <a:spLocks/>
            </p:cNvSpPr>
            <p:nvPr/>
          </p:nvSpPr>
          <p:spPr bwMode="auto">
            <a:xfrm rot="19803827">
              <a:off x="4555271" y="1246430"/>
              <a:ext cx="1110143" cy="1274694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16" y="171"/>
                </a:cxn>
                <a:cxn ang="0">
                  <a:pos x="15" y="174"/>
                </a:cxn>
                <a:cxn ang="0">
                  <a:pos x="4" y="267"/>
                </a:cxn>
                <a:cxn ang="0">
                  <a:pos x="40" y="375"/>
                </a:cxn>
                <a:cxn ang="0">
                  <a:pos x="44" y="375"/>
                </a:cxn>
                <a:cxn ang="0">
                  <a:pos x="112" y="379"/>
                </a:cxn>
                <a:cxn ang="0">
                  <a:pos x="149" y="332"/>
                </a:cxn>
                <a:cxn ang="0">
                  <a:pos x="149" y="331"/>
                </a:cxn>
                <a:cxn ang="0">
                  <a:pos x="148" y="330"/>
                </a:cxn>
                <a:cxn ang="0">
                  <a:pos x="131" y="312"/>
                </a:cxn>
                <a:cxn ang="0">
                  <a:pos x="134" y="301"/>
                </a:cxn>
                <a:cxn ang="0">
                  <a:pos x="145" y="304"/>
                </a:cxn>
                <a:cxn ang="0">
                  <a:pos x="192" y="323"/>
                </a:cxn>
                <a:cxn ang="0">
                  <a:pos x="202" y="327"/>
                </a:cxn>
                <a:cxn ang="0">
                  <a:pos x="197" y="337"/>
                </a:cxn>
                <a:cxn ang="0">
                  <a:pos x="171" y="340"/>
                </a:cxn>
                <a:cxn ang="0">
                  <a:pos x="137" y="391"/>
                </a:cxn>
                <a:cxn ang="0">
                  <a:pos x="254" y="416"/>
                </a:cxn>
                <a:cxn ang="0">
                  <a:pos x="319" y="366"/>
                </a:cxn>
                <a:cxn ang="0">
                  <a:pos x="320" y="365"/>
                </a:cxn>
                <a:cxn ang="0">
                  <a:pos x="312" y="237"/>
                </a:cxn>
                <a:cxn ang="0">
                  <a:pos x="306" y="232"/>
                </a:cxn>
                <a:cxn ang="0">
                  <a:pos x="307" y="226"/>
                </a:cxn>
                <a:cxn ang="0">
                  <a:pos x="247" y="115"/>
                </a:cxn>
                <a:cxn ang="0">
                  <a:pos x="227" y="149"/>
                </a:cxn>
                <a:cxn ang="0">
                  <a:pos x="180" y="179"/>
                </a:cxn>
                <a:cxn ang="0">
                  <a:pos x="108" y="171"/>
                </a:cxn>
                <a:cxn ang="0">
                  <a:pos x="106" y="171"/>
                </a:cxn>
                <a:cxn ang="0">
                  <a:pos x="104" y="169"/>
                </a:cxn>
                <a:cxn ang="0">
                  <a:pos x="85" y="182"/>
                </a:cxn>
                <a:cxn ang="0">
                  <a:pos x="78" y="181"/>
                </a:cxn>
                <a:cxn ang="0">
                  <a:pos x="75" y="178"/>
                </a:cxn>
                <a:cxn ang="0">
                  <a:pos x="79" y="168"/>
                </a:cxn>
                <a:cxn ang="0">
                  <a:pos x="106" y="126"/>
                </a:cxn>
                <a:cxn ang="0">
                  <a:pos x="114" y="118"/>
                </a:cxn>
                <a:cxn ang="0">
                  <a:pos x="122" y="125"/>
                </a:cxn>
                <a:cxn ang="0">
                  <a:pos x="118" y="150"/>
                </a:cxn>
                <a:cxn ang="0">
                  <a:pos x="210" y="134"/>
                </a:cxn>
                <a:cxn ang="0">
                  <a:pos x="229" y="96"/>
                </a:cxn>
                <a:cxn ang="0">
                  <a:pos x="192" y="14"/>
                </a:cxn>
                <a:cxn ang="0">
                  <a:pos x="164" y="4"/>
                </a:cxn>
                <a:cxn ang="0">
                  <a:pos x="110" y="18"/>
                </a:cxn>
                <a:cxn ang="0">
                  <a:pos x="90" y="42"/>
                </a:cxn>
              </a:cxnLst>
              <a:rect l="0" t="0" r="r" b="b"/>
              <a:pathLst>
                <a:path w="372" h="428">
                  <a:moveTo>
                    <a:pt x="90" y="42"/>
                  </a:moveTo>
                  <a:cubicBezTo>
                    <a:pt x="16" y="171"/>
                    <a:pt x="16" y="171"/>
                    <a:pt x="16" y="171"/>
                  </a:cubicBezTo>
                  <a:cubicBezTo>
                    <a:pt x="16" y="172"/>
                    <a:pt x="16" y="173"/>
                    <a:pt x="15" y="174"/>
                  </a:cubicBezTo>
                  <a:cubicBezTo>
                    <a:pt x="15" y="175"/>
                    <a:pt x="0" y="215"/>
                    <a:pt x="4" y="267"/>
                  </a:cubicBezTo>
                  <a:cubicBezTo>
                    <a:pt x="6" y="307"/>
                    <a:pt x="19" y="343"/>
                    <a:pt x="40" y="375"/>
                  </a:cubicBezTo>
                  <a:cubicBezTo>
                    <a:pt x="42" y="375"/>
                    <a:pt x="43" y="375"/>
                    <a:pt x="44" y="375"/>
                  </a:cubicBezTo>
                  <a:cubicBezTo>
                    <a:pt x="71" y="387"/>
                    <a:pt x="93" y="388"/>
                    <a:pt x="112" y="379"/>
                  </a:cubicBezTo>
                  <a:cubicBezTo>
                    <a:pt x="139" y="366"/>
                    <a:pt x="149" y="333"/>
                    <a:pt x="149" y="332"/>
                  </a:cubicBezTo>
                  <a:cubicBezTo>
                    <a:pt x="149" y="332"/>
                    <a:pt x="149" y="332"/>
                    <a:pt x="149" y="331"/>
                  </a:cubicBezTo>
                  <a:cubicBezTo>
                    <a:pt x="149" y="331"/>
                    <a:pt x="148" y="331"/>
                    <a:pt x="148" y="330"/>
                  </a:cubicBezTo>
                  <a:cubicBezTo>
                    <a:pt x="137" y="322"/>
                    <a:pt x="131" y="312"/>
                    <a:pt x="131" y="312"/>
                  </a:cubicBezTo>
                  <a:cubicBezTo>
                    <a:pt x="129" y="308"/>
                    <a:pt x="130" y="303"/>
                    <a:pt x="134" y="301"/>
                  </a:cubicBezTo>
                  <a:cubicBezTo>
                    <a:pt x="138" y="299"/>
                    <a:pt x="142" y="300"/>
                    <a:pt x="145" y="304"/>
                  </a:cubicBezTo>
                  <a:cubicBezTo>
                    <a:pt x="145" y="305"/>
                    <a:pt x="162" y="334"/>
                    <a:pt x="192" y="323"/>
                  </a:cubicBezTo>
                  <a:cubicBezTo>
                    <a:pt x="196" y="321"/>
                    <a:pt x="200" y="323"/>
                    <a:pt x="202" y="327"/>
                  </a:cubicBezTo>
                  <a:cubicBezTo>
                    <a:pt x="203" y="331"/>
                    <a:pt x="201" y="336"/>
                    <a:pt x="197" y="337"/>
                  </a:cubicBezTo>
                  <a:cubicBezTo>
                    <a:pt x="188" y="341"/>
                    <a:pt x="179" y="342"/>
                    <a:pt x="171" y="340"/>
                  </a:cubicBezTo>
                  <a:cubicBezTo>
                    <a:pt x="168" y="348"/>
                    <a:pt x="159" y="373"/>
                    <a:pt x="137" y="391"/>
                  </a:cubicBezTo>
                  <a:cubicBezTo>
                    <a:pt x="171" y="421"/>
                    <a:pt x="223" y="428"/>
                    <a:pt x="254" y="416"/>
                  </a:cubicBezTo>
                  <a:cubicBezTo>
                    <a:pt x="298" y="400"/>
                    <a:pt x="319" y="366"/>
                    <a:pt x="319" y="366"/>
                  </a:cubicBezTo>
                  <a:cubicBezTo>
                    <a:pt x="320" y="365"/>
                    <a:pt x="320" y="365"/>
                    <a:pt x="320" y="365"/>
                  </a:cubicBezTo>
                  <a:cubicBezTo>
                    <a:pt x="372" y="283"/>
                    <a:pt x="314" y="238"/>
                    <a:pt x="312" y="237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307" y="226"/>
                    <a:pt x="307" y="226"/>
                    <a:pt x="307" y="226"/>
                  </a:cubicBezTo>
                  <a:cubicBezTo>
                    <a:pt x="316" y="167"/>
                    <a:pt x="272" y="131"/>
                    <a:pt x="247" y="115"/>
                  </a:cubicBezTo>
                  <a:cubicBezTo>
                    <a:pt x="244" y="125"/>
                    <a:pt x="237" y="137"/>
                    <a:pt x="227" y="149"/>
                  </a:cubicBezTo>
                  <a:cubicBezTo>
                    <a:pt x="214" y="164"/>
                    <a:pt x="198" y="174"/>
                    <a:pt x="180" y="179"/>
                  </a:cubicBezTo>
                  <a:cubicBezTo>
                    <a:pt x="158" y="185"/>
                    <a:pt x="133" y="182"/>
                    <a:pt x="108" y="171"/>
                  </a:cubicBezTo>
                  <a:cubicBezTo>
                    <a:pt x="107" y="171"/>
                    <a:pt x="107" y="171"/>
                    <a:pt x="106" y="171"/>
                  </a:cubicBezTo>
                  <a:cubicBezTo>
                    <a:pt x="106" y="170"/>
                    <a:pt x="105" y="170"/>
                    <a:pt x="104" y="169"/>
                  </a:cubicBezTo>
                  <a:cubicBezTo>
                    <a:pt x="95" y="178"/>
                    <a:pt x="86" y="182"/>
                    <a:pt x="85" y="182"/>
                  </a:cubicBezTo>
                  <a:cubicBezTo>
                    <a:pt x="83" y="183"/>
                    <a:pt x="81" y="183"/>
                    <a:pt x="78" y="181"/>
                  </a:cubicBezTo>
                  <a:cubicBezTo>
                    <a:pt x="77" y="181"/>
                    <a:pt x="76" y="179"/>
                    <a:pt x="75" y="178"/>
                  </a:cubicBezTo>
                  <a:cubicBezTo>
                    <a:pt x="74" y="174"/>
                    <a:pt x="75" y="169"/>
                    <a:pt x="79" y="168"/>
                  </a:cubicBezTo>
                  <a:cubicBezTo>
                    <a:pt x="81" y="167"/>
                    <a:pt x="108" y="155"/>
                    <a:pt x="106" y="126"/>
                  </a:cubicBezTo>
                  <a:cubicBezTo>
                    <a:pt x="106" y="122"/>
                    <a:pt x="109" y="118"/>
                    <a:pt x="114" y="118"/>
                  </a:cubicBezTo>
                  <a:cubicBezTo>
                    <a:pt x="118" y="118"/>
                    <a:pt x="122" y="121"/>
                    <a:pt x="122" y="125"/>
                  </a:cubicBezTo>
                  <a:cubicBezTo>
                    <a:pt x="123" y="135"/>
                    <a:pt x="121" y="143"/>
                    <a:pt x="118" y="150"/>
                  </a:cubicBezTo>
                  <a:cubicBezTo>
                    <a:pt x="167" y="171"/>
                    <a:pt x="196" y="149"/>
                    <a:pt x="210" y="134"/>
                  </a:cubicBezTo>
                  <a:cubicBezTo>
                    <a:pt x="224" y="117"/>
                    <a:pt x="229" y="97"/>
                    <a:pt x="229" y="96"/>
                  </a:cubicBezTo>
                  <a:cubicBezTo>
                    <a:pt x="236" y="63"/>
                    <a:pt x="221" y="31"/>
                    <a:pt x="192" y="14"/>
                  </a:cubicBezTo>
                  <a:cubicBezTo>
                    <a:pt x="183" y="10"/>
                    <a:pt x="174" y="6"/>
                    <a:pt x="164" y="4"/>
                  </a:cubicBezTo>
                  <a:cubicBezTo>
                    <a:pt x="145" y="0"/>
                    <a:pt x="127" y="5"/>
                    <a:pt x="110" y="18"/>
                  </a:cubicBezTo>
                  <a:cubicBezTo>
                    <a:pt x="97" y="29"/>
                    <a:pt x="90" y="42"/>
                    <a:pt x="90" y="4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 rot="19803827">
              <a:off x="4344904" y="2025860"/>
              <a:ext cx="1665214" cy="1536617"/>
            </a:xfrm>
            <a:custGeom>
              <a:avLst/>
              <a:gdLst/>
              <a:ahLst/>
              <a:cxnLst>
                <a:cxn ang="0">
                  <a:pos x="362" y="381"/>
                </a:cxn>
                <a:cxn ang="0">
                  <a:pos x="272" y="324"/>
                </a:cxn>
                <a:cxn ang="0">
                  <a:pos x="187" y="270"/>
                </a:cxn>
                <a:cxn ang="0">
                  <a:pos x="206" y="257"/>
                </a:cxn>
                <a:cxn ang="0">
                  <a:pos x="310" y="296"/>
                </a:cxn>
                <a:cxn ang="0">
                  <a:pos x="325" y="302"/>
                </a:cxn>
                <a:cxn ang="0">
                  <a:pos x="409" y="373"/>
                </a:cxn>
                <a:cxn ang="0">
                  <a:pos x="464" y="367"/>
                </a:cxn>
                <a:cxn ang="0">
                  <a:pos x="513" y="267"/>
                </a:cxn>
                <a:cxn ang="0">
                  <a:pos x="518" y="254"/>
                </a:cxn>
                <a:cxn ang="0">
                  <a:pos x="488" y="206"/>
                </a:cxn>
                <a:cxn ang="0">
                  <a:pos x="370" y="192"/>
                </a:cxn>
                <a:cxn ang="0">
                  <a:pos x="294" y="175"/>
                </a:cxn>
                <a:cxn ang="0">
                  <a:pos x="330" y="218"/>
                </a:cxn>
                <a:cxn ang="0">
                  <a:pos x="313" y="221"/>
                </a:cxn>
                <a:cxn ang="0">
                  <a:pos x="206" y="36"/>
                </a:cxn>
                <a:cxn ang="0">
                  <a:pos x="34" y="300"/>
                </a:cxn>
                <a:cxn ang="0">
                  <a:pos x="24" y="452"/>
                </a:cxn>
                <a:cxn ang="0">
                  <a:pos x="67" y="488"/>
                </a:cxn>
                <a:cxn ang="0">
                  <a:pos x="182" y="495"/>
                </a:cxn>
                <a:cxn ang="0">
                  <a:pos x="188" y="492"/>
                </a:cxn>
                <a:cxn ang="0">
                  <a:pos x="251" y="369"/>
                </a:cxn>
                <a:cxn ang="0">
                  <a:pos x="208" y="383"/>
                </a:cxn>
                <a:cxn ang="0">
                  <a:pos x="202" y="374"/>
                </a:cxn>
                <a:cxn ang="0">
                  <a:pos x="227" y="366"/>
                </a:cxn>
                <a:cxn ang="0">
                  <a:pos x="258" y="336"/>
                </a:cxn>
                <a:cxn ang="0">
                  <a:pos x="270" y="346"/>
                </a:cxn>
                <a:cxn ang="0">
                  <a:pos x="215" y="502"/>
                </a:cxn>
                <a:cxn ang="0">
                  <a:pos x="345" y="463"/>
                </a:cxn>
                <a:cxn ang="0">
                  <a:pos x="365" y="414"/>
                </a:cxn>
                <a:cxn ang="0">
                  <a:pos x="388" y="414"/>
                </a:cxn>
                <a:cxn ang="0">
                  <a:pos x="426" y="416"/>
                </a:cxn>
                <a:cxn ang="0">
                  <a:pos x="406" y="396"/>
                </a:cxn>
              </a:cxnLst>
              <a:rect l="0" t="0" r="r" b="b"/>
              <a:pathLst>
                <a:path w="559" h="516">
                  <a:moveTo>
                    <a:pt x="406" y="396"/>
                  </a:moveTo>
                  <a:cubicBezTo>
                    <a:pt x="393" y="394"/>
                    <a:pt x="377" y="390"/>
                    <a:pt x="362" y="381"/>
                  </a:cubicBezTo>
                  <a:cubicBezTo>
                    <a:pt x="342" y="370"/>
                    <a:pt x="323" y="351"/>
                    <a:pt x="308" y="321"/>
                  </a:cubicBezTo>
                  <a:cubicBezTo>
                    <a:pt x="300" y="323"/>
                    <a:pt x="287" y="325"/>
                    <a:pt x="272" y="324"/>
                  </a:cubicBezTo>
                  <a:cubicBezTo>
                    <a:pt x="260" y="323"/>
                    <a:pt x="244" y="320"/>
                    <a:pt x="228" y="311"/>
                  </a:cubicBezTo>
                  <a:cubicBezTo>
                    <a:pt x="214" y="303"/>
                    <a:pt x="199" y="290"/>
                    <a:pt x="187" y="270"/>
                  </a:cubicBezTo>
                  <a:cubicBezTo>
                    <a:pt x="183" y="264"/>
                    <a:pt x="185" y="257"/>
                    <a:pt x="190" y="254"/>
                  </a:cubicBezTo>
                  <a:cubicBezTo>
                    <a:pt x="196" y="250"/>
                    <a:pt x="203" y="252"/>
                    <a:pt x="206" y="257"/>
                  </a:cubicBezTo>
                  <a:cubicBezTo>
                    <a:pt x="243" y="315"/>
                    <a:pt x="295" y="301"/>
                    <a:pt x="308" y="297"/>
                  </a:cubicBezTo>
                  <a:cubicBezTo>
                    <a:pt x="308" y="296"/>
                    <a:pt x="309" y="296"/>
                    <a:pt x="310" y="296"/>
                  </a:cubicBezTo>
                  <a:cubicBezTo>
                    <a:pt x="313" y="294"/>
                    <a:pt x="316" y="294"/>
                    <a:pt x="319" y="296"/>
                  </a:cubicBezTo>
                  <a:cubicBezTo>
                    <a:pt x="322" y="297"/>
                    <a:pt x="324" y="299"/>
                    <a:pt x="325" y="302"/>
                  </a:cubicBezTo>
                  <a:cubicBezTo>
                    <a:pt x="326" y="303"/>
                    <a:pt x="326" y="303"/>
                    <a:pt x="326" y="304"/>
                  </a:cubicBezTo>
                  <a:cubicBezTo>
                    <a:pt x="344" y="345"/>
                    <a:pt x="372" y="368"/>
                    <a:pt x="409" y="373"/>
                  </a:cubicBezTo>
                  <a:cubicBezTo>
                    <a:pt x="438" y="376"/>
                    <a:pt x="461" y="368"/>
                    <a:pt x="462" y="368"/>
                  </a:cubicBezTo>
                  <a:cubicBezTo>
                    <a:pt x="462" y="367"/>
                    <a:pt x="463" y="367"/>
                    <a:pt x="464" y="367"/>
                  </a:cubicBezTo>
                  <a:cubicBezTo>
                    <a:pt x="490" y="353"/>
                    <a:pt x="506" y="333"/>
                    <a:pt x="512" y="308"/>
                  </a:cubicBezTo>
                  <a:cubicBezTo>
                    <a:pt x="517" y="285"/>
                    <a:pt x="513" y="267"/>
                    <a:pt x="513" y="267"/>
                  </a:cubicBezTo>
                  <a:cubicBezTo>
                    <a:pt x="511" y="259"/>
                    <a:pt x="511" y="259"/>
                    <a:pt x="511" y="259"/>
                  </a:cubicBezTo>
                  <a:cubicBezTo>
                    <a:pt x="518" y="254"/>
                    <a:pt x="518" y="254"/>
                    <a:pt x="518" y="254"/>
                  </a:cubicBezTo>
                  <a:cubicBezTo>
                    <a:pt x="559" y="224"/>
                    <a:pt x="557" y="186"/>
                    <a:pt x="551" y="163"/>
                  </a:cubicBezTo>
                  <a:cubicBezTo>
                    <a:pt x="539" y="177"/>
                    <a:pt x="518" y="195"/>
                    <a:pt x="488" y="206"/>
                  </a:cubicBezTo>
                  <a:cubicBezTo>
                    <a:pt x="465" y="214"/>
                    <a:pt x="438" y="215"/>
                    <a:pt x="410" y="208"/>
                  </a:cubicBezTo>
                  <a:cubicBezTo>
                    <a:pt x="396" y="205"/>
                    <a:pt x="382" y="199"/>
                    <a:pt x="370" y="192"/>
                  </a:cubicBezTo>
                  <a:cubicBezTo>
                    <a:pt x="359" y="186"/>
                    <a:pt x="350" y="179"/>
                    <a:pt x="342" y="171"/>
                  </a:cubicBezTo>
                  <a:cubicBezTo>
                    <a:pt x="327" y="176"/>
                    <a:pt x="311" y="178"/>
                    <a:pt x="294" y="175"/>
                  </a:cubicBezTo>
                  <a:cubicBezTo>
                    <a:pt x="304" y="184"/>
                    <a:pt x="315" y="193"/>
                    <a:pt x="327" y="202"/>
                  </a:cubicBezTo>
                  <a:cubicBezTo>
                    <a:pt x="332" y="205"/>
                    <a:pt x="333" y="213"/>
                    <a:pt x="330" y="218"/>
                  </a:cubicBezTo>
                  <a:cubicBezTo>
                    <a:pt x="326" y="223"/>
                    <a:pt x="319" y="224"/>
                    <a:pt x="314" y="221"/>
                  </a:cubicBezTo>
                  <a:cubicBezTo>
                    <a:pt x="314" y="221"/>
                    <a:pt x="314" y="221"/>
                    <a:pt x="313" y="221"/>
                  </a:cubicBezTo>
                  <a:cubicBezTo>
                    <a:pt x="277" y="195"/>
                    <a:pt x="249" y="165"/>
                    <a:pt x="231" y="129"/>
                  </a:cubicBezTo>
                  <a:cubicBezTo>
                    <a:pt x="217" y="101"/>
                    <a:pt x="209" y="69"/>
                    <a:pt x="206" y="36"/>
                  </a:cubicBezTo>
                  <a:cubicBezTo>
                    <a:pt x="206" y="23"/>
                    <a:pt x="206" y="11"/>
                    <a:pt x="207" y="0"/>
                  </a:cubicBezTo>
                  <a:cubicBezTo>
                    <a:pt x="34" y="300"/>
                    <a:pt x="34" y="300"/>
                    <a:pt x="34" y="300"/>
                  </a:cubicBezTo>
                  <a:cubicBezTo>
                    <a:pt x="17" y="329"/>
                    <a:pt x="2" y="357"/>
                    <a:pt x="1" y="389"/>
                  </a:cubicBezTo>
                  <a:cubicBezTo>
                    <a:pt x="0" y="427"/>
                    <a:pt x="24" y="452"/>
                    <a:pt x="24" y="452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38" y="467"/>
                    <a:pt x="52" y="479"/>
                    <a:pt x="67" y="488"/>
                  </a:cubicBezTo>
                  <a:cubicBezTo>
                    <a:pt x="93" y="502"/>
                    <a:pt x="120" y="508"/>
                    <a:pt x="148" y="505"/>
                  </a:cubicBezTo>
                  <a:cubicBezTo>
                    <a:pt x="169" y="502"/>
                    <a:pt x="182" y="495"/>
                    <a:pt x="182" y="495"/>
                  </a:cubicBezTo>
                  <a:cubicBezTo>
                    <a:pt x="187" y="492"/>
                    <a:pt x="187" y="492"/>
                    <a:pt x="187" y="492"/>
                  </a:cubicBezTo>
                  <a:cubicBezTo>
                    <a:pt x="188" y="492"/>
                    <a:pt x="188" y="492"/>
                    <a:pt x="188" y="492"/>
                  </a:cubicBezTo>
                  <a:cubicBezTo>
                    <a:pt x="193" y="489"/>
                    <a:pt x="202" y="484"/>
                    <a:pt x="210" y="476"/>
                  </a:cubicBezTo>
                  <a:cubicBezTo>
                    <a:pt x="225" y="462"/>
                    <a:pt x="257" y="424"/>
                    <a:pt x="251" y="369"/>
                  </a:cubicBezTo>
                  <a:cubicBezTo>
                    <a:pt x="244" y="375"/>
                    <a:pt x="237" y="379"/>
                    <a:pt x="231" y="381"/>
                  </a:cubicBezTo>
                  <a:cubicBezTo>
                    <a:pt x="219" y="384"/>
                    <a:pt x="209" y="383"/>
                    <a:pt x="208" y="383"/>
                  </a:cubicBezTo>
                  <a:cubicBezTo>
                    <a:pt x="207" y="382"/>
                    <a:pt x="206" y="382"/>
                    <a:pt x="205" y="382"/>
                  </a:cubicBezTo>
                  <a:cubicBezTo>
                    <a:pt x="203" y="380"/>
                    <a:pt x="201" y="377"/>
                    <a:pt x="202" y="374"/>
                  </a:cubicBezTo>
                  <a:cubicBezTo>
                    <a:pt x="202" y="369"/>
                    <a:pt x="206" y="367"/>
                    <a:pt x="211" y="367"/>
                  </a:cubicBezTo>
                  <a:cubicBezTo>
                    <a:pt x="211" y="367"/>
                    <a:pt x="218" y="368"/>
                    <a:pt x="227" y="366"/>
                  </a:cubicBezTo>
                  <a:cubicBezTo>
                    <a:pt x="237" y="362"/>
                    <a:pt x="245" y="354"/>
                    <a:pt x="248" y="341"/>
                  </a:cubicBezTo>
                  <a:cubicBezTo>
                    <a:pt x="249" y="337"/>
                    <a:pt x="254" y="335"/>
                    <a:pt x="258" y="336"/>
                  </a:cubicBezTo>
                  <a:cubicBezTo>
                    <a:pt x="259" y="336"/>
                    <a:pt x="259" y="337"/>
                    <a:pt x="260" y="337"/>
                  </a:cubicBezTo>
                  <a:cubicBezTo>
                    <a:pt x="265" y="338"/>
                    <a:pt x="269" y="341"/>
                    <a:pt x="270" y="346"/>
                  </a:cubicBezTo>
                  <a:cubicBezTo>
                    <a:pt x="289" y="422"/>
                    <a:pt x="246" y="474"/>
                    <a:pt x="226" y="493"/>
                  </a:cubicBezTo>
                  <a:cubicBezTo>
                    <a:pt x="222" y="497"/>
                    <a:pt x="218" y="500"/>
                    <a:pt x="215" y="502"/>
                  </a:cubicBezTo>
                  <a:cubicBezTo>
                    <a:pt x="262" y="516"/>
                    <a:pt x="306" y="503"/>
                    <a:pt x="343" y="465"/>
                  </a:cubicBezTo>
                  <a:cubicBezTo>
                    <a:pt x="343" y="464"/>
                    <a:pt x="344" y="463"/>
                    <a:pt x="345" y="463"/>
                  </a:cubicBezTo>
                  <a:cubicBezTo>
                    <a:pt x="345" y="462"/>
                    <a:pt x="346" y="461"/>
                    <a:pt x="346" y="461"/>
                  </a:cubicBezTo>
                  <a:cubicBezTo>
                    <a:pt x="351" y="456"/>
                    <a:pt x="365" y="436"/>
                    <a:pt x="365" y="414"/>
                  </a:cubicBezTo>
                  <a:cubicBezTo>
                    <a:pt x="365" y="408"/>
                    <a:pt x="370" y="403"/>
                    <a:pt x="377" y="403"/>
                  </a:cubicBezTo>
                  <a:cubicBezTo>
                    <a:pt x="383" y="402"/>
                    <a:pt x="388" y="408"/>
                    <a:pt x="388" y="414"/>
                  </a:cubicBezTo>
                  <a:cubicBezTo>
                    <a:pt x="389" y="428"/>
                    <a:pt x="385" y="441"/>
                    <a:pt x="380" y="451"/>
                  </a:cubicBezTo>
                  <a:cubicBezTo>
                    <a:pt x="398" y="444"/>
                    <a:pt x="413" y="433"/>
                    <a:pt x="426" y="416"/>
                  </a:cubicBezTo>
                  <a:cubicBezTo>
                    <a:pt x="432" y="409"/>
                    <a:pt x="436" y="402"/>
                    <a:pt x="439" y="396"/>
                  </a:cubicBezTo>
                  <a:cubicBezTo>
                    <a:pt x="430" y="397"/>
                    <a:pt x="418" y="397"/>
                    <a:pt x="406" y="39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 rot="19803827">
              <a:off x="3238304" y="1564425"/>
              <a:ext cx="1787400" cy="2067447"/>
            </a:xfrm>
            <a:custGeom>
              <a:avLst/>
              <a:gdLst/>
              <a:ahLst/>
              <a:cxnLst>
                <a:cxn ang="0">
                  <a:pos x="234" y="325"/>
                </a:cxn>
                <a:cxn ang="0">
                  <a:pos x="132" y="258"/>
                </a:cxn>
                <a:cxn ang="0">
                  <a:pos x="171" y="259"/>
                </a:cxn>
                <a:cxn ang="0">
                  <a:pos x="457" y="297"/>
                </a:cxn>
                <a:cxn ang="0">
                  <a:pos x="511" y="248"/>
                </a:cxn>
                <a:cxn ang="0">
                  <a:pos x="588" y="117"/>
                </a:cxn>
                <a:cxn ang="0">
                  <a:pos x="593" y="106"/>
                </a:cxn>
                <a:cxn ang="0">
                  <a:pos x="562" y="16"/>
                </a:cxn>
                <a:cxn ang="0">
                  <a:pos x="471" y="25"/>
                </a:cxn>
                <a:cxn ang="0">
                  <a:pos x="449" y="107"/>
                </a:cxn>
                <a:cxn ang="0">
                  <a:pos x="509" y="138"/>
                </a:cxn>
                <a:cxn ang="0">
                  <a:pos x="485" y="180"/>
                </a:cxn>
                <a:cxn ang="0">
                  <a:pos x="470" y="191"/>
                </a:cxn>
                <a:cxn ang="0">
                  <a:pos x="423" y="100"/>
                </a:cxn>
                <a:cxn ang="0">
                  <a:pos x="431" y="10"/>
                </a:cxn>
                <a:cxn ang="0">
                  <a:pos x="316" y="25"/>
                </a:cxn>
                <a:cxn ang="0">
                  <a:pos x="310" y="23"/>
                </a:cxn>
                <a:cxn ang="0">
                  <a:pos x="260" y="21"/>
                </a:cxn>
                <a:cxn ang="0">
                  <a:pos x="196" y="83"/>
                </a:cxn>
                <a:cxn ang="0">
                  <a:pos x="224" y="164"/>
                </a:cxn>
                <a:cxn ang="0">
                  <a:pos x="301" y="139"/>
                </a:cxn>
                <a:cxn ang="0">
                  <a:pos x="308" y="109"/>
                </a:cxn>
                <a:cxn ang="0">
                  <a:pos x="350" y="139"/>
                </a:cxn>
                <a:cxn ang="0">
                  <a:pos x="324" y="149"/>
                </a:cxn>
                <a:cxn ang="0">
                  <a:pos x="322" y="151"/>
                </a:cxn>
                <a:cxn ang="0">
                  <a:pos x="302" y="213"/>
                </a:cxn>
                <a:cxn ang="0">
                  <a:pos x="294" y="251"/>
                </a:cxn>
                <a:cxn ang="0">
                  <a:pos x="175" y="131"/>
                </a:cxn>
                <a:cxn ang="0">
                  <a:pos x="113" y="134"/>
                </a:cxn>
                <a:cxn ang="0">
                  <a:pos x="95" y="175"/>
                </a:cxn>
                <a:cxn ang="0">
                  <a:pos x="92" y="176"/>
                </a:cxn>
                <a:cxn ang="0">
                  <a:pos x="32" y="268"/>
                </a:cxn>
                <a:cxn ang="0">
                  <a:pos x="33" y="274"/>
                </a:cxn>
                <a:cxn ang="0">
                  <a:pos x="108" y="350"/>
                </a:cxn>
                <a:cxn ang="0">
                  <a:pos x="185" y="332"/>
                </a:cxn>
                <a:cxn ang="0">
                  <a:pos x="181" y="386"/>
                </a:cxn>
                <a:cxn ang="0">
                  <a:pos x="180" y="400"/>
                </a:cxn>
                <a:cxn ang="0">
                  <a:pos x="103" y="373"/>
                </a:cxn>
                <a:cxn ang="0">
                  <a:pos x="1" y="357"/>
                </a:cxn>
                <a:cxn ang="0">
                  <a:pos x="45" y="361"/>
                </a:cxn>
                <a:cxn ang="0">
                  <a:pos x="10" y="417"/>
                </a:cxn>
                <a:cxn ang="0">
                  <a:pos x="8" y="421"/>
                </a:cxn>
                <a:cxn ang="0">
                  <a:pos x="39" y="551"/>
                </a:cxn>
                <a:cxn ang="0">
                  <a:pos x="147" y="425"/>
                </a:cxn>
                <a:cxn ang="0">
                  <a:pos x="220" y="424"/>
                </a:cxn>
                <a:cxn ang="0">
                  <a:pos x="289" y="498"/>
                </a:cxn>
                <a:cxn ang="0">
                  <a:pos x="154" y="448"/>
                </a:cxn>
                <a:cxn ang="0">
                  <a:pos x="79" y="505"/>
                </a:cxn>
                <a:cxn ang="0">
                  <a:pos x="62" y="576"/>
                </a:cxn>
                <a:cxn ang="0">
                  <a:pos x="62" y="576"/>
                </a:cxn>
                <a:cxn ang="0">
                  <a:pos x="63" y="578"/>
                </a:cxn>
                <a:cxn ang="0">
                  <a:pos x="177" y="692"/>
                </a:cxn>
                <a:cxn ang="0">
                  <a:pos x="241" y="681"/>
                </a:cxn>
                <a:cxn ang="0">
                  <a:pos x="306" y="607"/>
                </a:cxn>
              </a:cxnLst>
              <a:rect l="0" t="0" r="r" b="b"/>
              <a:pathLst>
                <a:path w="600" h="693">
                  <a:moveTo>
                    <a:pt x="475" y="312"/>
                  </a:moveTo>
                  <a:cubicBezTo>
                    <a:pt x="469" y="317"/>
                    <a:pt x="462" y="321"/>
                    <a:pt x="455" y="325"/>
                  </a:cubicBezTo>
                  <a:cubicBezTo>
                    <a:pt x="439" y="334"/>
                    <a:pt x="420" y="341"/>
                    <a:pt x="398" y="346"/>
                  </a:cubicBezTo>
                  <a:cubicBezTo>
                    <a:pt x="370" y="353"/>
                    <a:pt x="337" y="354"/>
                    <a:pt x="300" y="347"/>
                  </a:cubicBezTo>
                  <a:cubicBezTo>
                    <a:pt x="279" y="343"/>
                    <a:pt x="257" y="336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22" y="319"/>
                    <a:pt x="206" y="310"/>
                  </a:cubicBezTo>
                  <a:cubicBezTo>
                    <a:pt x="195" y="304"/>
                    <a:pt x="183" y="296"/>
                    <a:pt x="170" y="287"/>
                  </a:cubicBezTo>
                  <a:cubicBezTo>
                    <a:pt x="157" y="279"/>
                    <a:pt x="144" y="269"/>
                    <a:pt x="132" y="258"/>
                  </a:cubicBezTo>
                  <a:cubicBezTo>
                    <a:pt x="124" y="251"/>
                    <a:pt x="116" y="244"/>
                    <a:pt x="110" y="237"/>
                  </a:cubicBezTo>
                  <a:cubicBezTo>
                    <a:pt x="106" y="232"/>
                    <a:pt x="107" y="224"/>
                    <a:pt x="111" y="220"/>
                  </a:cubicBezTo>
                  <a:cubicBezTo>
                    <a:pt x="116" y="216"/>
                    <a:pt x="124" y="217"/>
                    <a:pt x="128" y="222"/>
                  </a:cubicBezTo>
                  <a:cubicBezTo>
                    <a:pt x="133" y="228"/>
                    <a:pt x="140" y="235"/>
                    <a:pt x="147" y="241"/>
                  </a:cubicBezTo>
                  <a:cubicBezTo>
                    <a:pt x="154" y="247"/>
                    <a:pt x="162" y="254"/>
                    <a:pt x="171" y="259"/>
                  </a:cubicBezTo>
                  <a:cubicBezTo>
                    <a:pt x="187" y="271"/>
                    <a:pt x="204" y="282"/>
                    <a:pt x="217" y="290"/>
                  </a:cubicBezTo>
                  <a:cubicBezTo>
                    <a:pt x="232" y="298"/>
                    <a:pt x="243" y="303"/>
                    <a:pt x="244" y="304"/>
                  </a:cubicBezTo>
                  <a:cubicBezTo>
                    <a:pt x="280" y="321"/>
                    <a:pt x="313" y="328"/>
                    <a:pt x="342" y="328"/>
                  </a:cubicBezTo>
                  <a:cubicBezTo>
                    <a:pt x="371" y="329"/>
                    <a:pt x="396" y="324"/>
                    <a:pt x="418" y="316"/>
                  </a:cubicBezTo>
                  <a:cubicBezTo>
                    <a:pt x="432" y="311"/>
                    <a:pt x="445" y="304"/>
                    <a:pt x="457" y="297"/>
                  </a:cubicBezTo>
                  <a:cubicBezTo>
                    <a:pt x="472" y="287"/>
                    <a:pt x="484" y="277"/>
                    <a:pt x="493" y="269"/>
                  </a:cubicBezTo>
                  <a:cubicBezTo>
                    <a:pt x="505" y="257"/>
                    <a:pt x="511" y="249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2" y="247"/>
                    <a:pt x="513" y="247"/>
                    <a:pt x="514" y="246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9" y="115"/>
                    <a:pt x="591" y="112"/>
                    <a:pt x="593" y="106"/>
                  </a:cubicBezTo>
                  <a:cubicBezTo>
                    <a:pt x="596" y="101"/>
                    <a:pt x="598" y="94"/>
                    <a:pt x="599" y="86"/>
                  </a:cubicBezTo>
                  <a:cubicBezTo>
                    <a:pt x="600" y="81"/>
                    <a:pt x="600" y="75"/>
                    <a:pt x="600" y="70"/>
                  </a:cubicBezTo>
                  <a:cubicBezTo>
                    <a:pt x="599" y="62"/>
                    <a:pt x="597" y="55"/>
                    <a:pt x="593" y="47"/>
                  </a:cubicBezTo>
                  <a:cubicBezTo>
                    <a:pt x="591" y="43"/>
                    <a:pt x="588" y="38"/>
                    <a:pt x="584" y="34"/>
                  </a:cubicBezTo>
                  <a:cubicBezTo>
                    <a:pt x="577" y="26"/>
                    <a:pt x="570" y="20"/>
                    <a:pt x="562" y="16"/>
                  </a:cubicBezTo>
                  <a:cubicBezTo>
                    <a:pt x="551" y="9"/>
                    <a:pt x="539" y="6"/>
                    <a:pt x="527" y="5"/>
                  </a:cubicBezTo>
                  <a:cubicBezTo>
                    <a:pt x="515" y="4"/>
                    <a:pt x="504" y="6"/>
                    <a:pt x="493" y="11"/>
                  </a:cubicBezTo>
                  <a:cubicBezTo>
                    <a:pt x="486" y="14"/>
                    <a:pt x="479" y="18"/>
                    <a:pt x="472" y="24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2" y="24"/>
                    <a:pt x="472" y="24"/>
                    <a:pt x="471" y="25"/>
                  </a:cubicBezTo>
                  <a:cubicBezTo>
                    <a:pt x="470" y="26"/>
                    <a:pt x="469" y="27"/>
                    <a:pt x="467" y="29"/>
                  </a:cubicBezTo>
                  <a:cubicBezTo>
                    <a:pt x="464" y="32"/>
                    <a:pt x="460" y="37"/>
                    <a:pt x="456" y="44"/>
                  </a:cubicBezTo>
                  <a:cubicBezTo>
                    <a:pt x="454" y="49"/>
                    <a:pt x="451" y="54"/>
                    <a:pt x="449" y="60"/>
                  </a:cubicBezTo>
                  <a:cubicBezTo>
                    <a:pt x="447" y="67"/>
                    <a:pt x="445" y="74"/>
                    <a:pt x="445" y="82"/>
                  </a:cubicBezTo>
                  <a:cubicBezTo>
                    <a:pt x="445" y="90"/>
                    <a:pt x="446" y="99"/>
                    <a:pt x="449" y="107"/>
                  </a:cubicBezTo>
                  <a:cubicBezTo>
                    <a:pt x="452" y="113"/>
                    <a:pt x="454" y="119"/>
                    <a:pt x="459" y="125"/>
                  </a:cubicBezTo>
                  <a:cubicBezTo>
                    <a:pt x="464" y="132"/>
                    <a:pt x="471" y="140"/>
                    <a:pt x="481" y="148"/>
                  </a:cubicBezTo>
                  <a:cubicBezTo>
                    <a:pt x="482" y="146"/>
                    <a:pt x="484" y="144"/>
                    <a:pt x="486" y="143"/>
                  </a:cubicBezTo>
                  <a:cubicBezTo>
                    <a:pt x="489" y="139"/>
                    <a:pt x="494" y="136"/>
                    <a:pt x="499" y="134"/>
                  </a:cubicBezTo>
                  <a:cubicBezTo>
                    <a:pt x="503" y="132"/>
                    <a:pt x="508" y="134"/>
                    <a:pt x="509" y="138"/>
                  </a:cubicBezTo>
                  <a:cubicBezTo>
                    <a:pt x="511" y="142"/>
                    <a:pt x="509" y="146"/>
                    <a:pt x="505" y="148"/>
                  </a:cubicBezTo>
                  <a:cubicBezTo>
                    <a:pt x="502" y="150"/>
                    <a:pt x="499" y="152"/>
                    <a:pt x="496" y="154"/>
                  </a:cubicBezTo>
                  <a:cubicBezTo>
                    <a:pt x="494" y="156"/>
                    <a:pt x="492" y="159"/>
                    <a:pt x="490" y="161"/>
                  </a:cubicBezTo>
                  <a:cubicBezTo>
                    <a:pt x="489" y="164"/>
                    <a:pt x="487" y="168"/>
                    <a:pt x="486" y="171"/>
                  </a:cubicBezTo>
                  <a:cubicBezTo>
                    <a:pt x="486" y="174"/>
                    <a:pt x="485" y="177"/>
                    <a:pt x="485" y="180"/>
                  </a:cubicBezTo>
                  <a:cubicBezTo>
                    <a:pt x="484" y="185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6" y="194"/>
                    <a:pt x="483" y="197"/>
                    <a:pt x="478" y="198"/>
                  </a:cubicBezTo>
                  <a:cubicBezTo>
                    <a:pt x="474" y="199"/>
                    <a:pt x="470" y="196"/>
                    <a:pt x="470" y="191"/>
                  </a:cubicBezTo>
                  <a:cubicBezTo>
                    <a:pt x="470" y="191"/>
                    <a:pt x="469" y="188"/>
                    <a:pt x="469" y="184"/>
                  </a:cubicBezTo>
                  <a:cubicBezTo>
                    <a:pt x="469" y="180"/>
                    <a:pt x="470" y="174"/>
                    <a:pt x="471" y="169"/>
                  </a:cubicBezTo>
                  <a:cubicBezTo>
                    <a:pt x="470" y="168"/>
                    <a:pt x="469" y="168"/>
                    <a:pt x="468" y="167"/>
                  </a:cubicBezTo>
                  <a:cubicBezTo>
                    <a:pt x="454" y="157"/>
                    <a:pt x="444" y="146"/>
                    <a:pt x="437" y="135"/>
                  </a:cubicBezTo>
                  <a:cubicBezTo>
                    <a:pt x="430" y="123"/>
                    <a:pt x="425" y="112"/>
                    <a:pt x="423" y="100"/>
                  </a:cubicBezTo>
                  <a:cubicBezTo>
                    <a:pt x="422" y="93"/>
                    <a:pt x="422" y="85"/>
                    <a:pt x="422" y="78"/>
                  </a:cubicBezTo>
                  <a:cubicBezTo>
                    <a:pt x="423" y="69"/>
                    <a:pt x="425" y="60"/>
                    <a:pt x="427" y="52"/>
                  </a:cubicBezTo>
                  <a:cubicBezTo>
                    <a:pt x="430" y="45"/>
                    <a:pt x="433" y="38"/>
                    <a:pt x="436" y="32"/>
                  </a:cubicBezTo>
                  <a:cubicBezTo>
                    <a:pt x="440" y="27"/>
                    <a:pt x="443" y="22"/>
                    <a:pt x="446" y="18"/>
                  </a:cubicBezTo>
                  <a:cubicBezTo>
                    <a:pt x="442" y="15"/>
                    <a:pt x="437" y="13"/>
                    <a:pt x="431" y="10"/>
                  </a:cubicBezTo>
                  <a:cubicBezTo>
                    <a:pt x="421" y="7"/>
                    <a:pt x="410" y="3"/>
                    <a:pt x="399" y="2"/>
                  </a:cubicBezTo>
                  <a:cubicBezTo>
                    <a:pt x="391" y="0"/>
                    <a:pt x="383" y="0"/>
                    <a:pt x="374" y="1"/>
                  </a:cubicBezTo>
                  <a:cubicBezTo>
                    <a:pt x="363" y="1"/>
                    <a:pt x="352" y="4"/>
                    <a:pt x="340" y="9"/>
                  </a:cubicBezTo>
                  <a:cubicBezTo>
                    <a:pt x="334" y="12"/>
                    <a:pt x="327" y="16"/>
                    <a:pt x="321" y="21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09" y="23"/>
                    <a:pt x="308" y="23"/>
                  </a:cubicBezTo>
                  <a:cubicBezTo>
                    <a:pt x="307" y="22"/>
                    <a:pt x="305" y="22"/>
                    <a:pt x="302" y="21"/>
                  </a:cubicBezTo>
                  <a:cubicBezTo>
                    <a:pt x="296" y="20"/>
                    <a:pt x="288" y="19"/>
                    <a:pt x="279" y="19"/>
                  </a:cubicBezTo>
                  <a:cubicBezTo>
                    <a:pt x="273" y="19"/>
                    <a:pt x="267" y="20"/>
                    <a:pt x="260" y="21"/>
                  </a:cubicBezTo>
                  <a:cubicBezTo>
                    <a:pt x="252" y="22"/>
                    <a:pt x="243" y="25"/>
                    <a:pt x="235" y="30"/>
                  </a:cubicBezTo>
                  <a:cubicBezTo>
                    <a:pt x="230" y="33"/>
                    <a:pt x="225" y="36"/>
                    <a:pt x="221" y="41"/>
                  </a:cubicBezTo>
                  <a:cubicBezTo>
                    <a:pt x="216" y="45"/>
                    <a:pt x="211" y="51"/>
                    <a:pt x="207" y="59"/>
                  </a:cubicBezTo>
                  <a:cubicBezTo>
                    <a:pt x="203" y="65"/>
                    <a:pt x="200" y="72"/>
                    <a:pt x="197" y="81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5"/>
                    <a:pt x="195" y="87"/>
                    <a:pt x="195" y="90"/>
                  </a:cubicBezTo>
                  <a:cubicBezTo>
                    <a:pt x="194" y="96"/>
                    <a:pt x="193" y="104"/>
                    <a:pt x="195" y="114"/>
                  </a:cubicBezTo>
                  <a:cubicBezTo>
                    <a:pt x="196" y="120"/>
                    <a:pt x="198" y="127"/>
                    <a:pt x="201" y="134"/>
                  </a:cubicBezTo>
                  <a:cubicBezTo>
                    <a:pt x="206" y="144"/>
                    <a:pt x="213" y="154"/>
                    <a:pt x="224" y="164"/>
                  </a:cubicBezTo>
                  <a:cubicBezTo>
                    <a:pt x="231" y="169"/>
                    <a:pt x="238" y="175"/>
                    <a:pt x="248" y="181"/>
                  </a:cubicBezTo>
                  <a:cubicBezTo>
                    <a:pt x="256" y="185"/>
                    <a:pt x="266" y="190"/>
                    <a:pt x="278" y="195"/>
                  </a:cubicBezTo>
                  <a:cubicBezTo>
                    <a:pt x="278" y="189"/>
                    <a:pt x="279" y="183"/>
                    <a:pt x="280" y="178"/>
                  </a:cubicBezTo>
                  <a:cubicBezTo>
                    <a:pt x="283" y="169"/>
                    <a:pt x="287" y="161"/>
                    <a:pt x="291" y="154"/>
                  </a:cubicBezTo>
                  <a:cubicBezTo>
                    <a:pt x="294" y="148"/>
                    <a:pt x="298" y="143"/>
                    <a:pt x="301" y="139"/>
                  </a:cubicBezTo>
                  <a:cubicBezTo>
                    <a:pt x="302" y="137"/>
                    <a:pt x="304" y="136"/>
                    <a:pt x="304" y="135"/>
                  </a:cubicBezTo>
                  <a:cubicBezTo>
                    <a:pt x="304" y="134"/>
                    <a:pt x="303" y="134"/>
                    <a:pt x="303" y="133"/>
                  </a:cubicBezTo>
                  <a:cubicBezTo>
                    <a:pt x="298" y="128"/>
                    <a:pt x="295" y="121"/>
                    <a:pt x="293" y="113"/>
                  </a:cubicBezTo>
                  <a:cubicBezTo>
                    <a:pt x="292" y="109"/>
                    <a:pt x="295" y="104"/>
                    <a:pt x="299" y="103"/>
                  </a:cubicBezTo>
                  <a:cubicBezTo>
                    <a:pt x="303" y="103"/>
                    <a:pt x="307" y="105"/>
                    <a:pt x="308" y="109"/>
                  </a:cubicBezTo>
                  <a:cubicBezTo>
                    <a:pt x="310" y="115"/>
                    <a:pt x="312" y="120"/>
                    <a:pt x="315" y="123"/>
                  </a:cubicBezTo>
                  <a:cubicBezTo>
                    <a:pt x="318" y="127"/>
                    <a:pt x="321" y="130"/>
                    <a:pt x="325" y="132"/>
                  </a:cubicBezTo>
                  <a:cubicBezTo>
                    <a:pt x="331" y="135"/>
                    <a:pt x="337" y="137"/>
                    <a:pt x="342" y="138"/>
                  </a:cubicBezTo>
                  <a:cubicBezTo>
                    <a:pt x="346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4" y="139"/>
                    <a:pt x="357" y="143"/>
                    <a:pt x="357" y="147"/>
                  </a:cubicBezTo>
                  <a:cubicBezTo>
                    <a:pt x="357" y="151"/>
                    <a:pt x="354" y="155"/>
                    <a:pt x="349" y="155"/>
                  </a:cubicBezTo>
                  <a:cubicBezTo>
                    <a:pt x="349" y="155"/>
                    <a:pt x="345" y="154"/>
                    <a:pt x="339" y="153"/>
                  </a:cubicBezTo>
                  <a:cubicBezTo>
                    <a:pt x="335" y="152"/>
                    <a:pt x="329" y="151"/>
                    <a:pt x="324" y="149"/>
                  </a:cubicBezTo>
                  <a:cubicBezTo>
                    <a:pt x="323" y="149"/>
                    <a:pt x="323" y="149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2" y="150"/>
                  </a:cubicBezTo>
                  <a:cubicBezTo>
                    <a:pt x="322" y="150"/>
                    <a:pt x="322" y="150"/>
                    <a:pt x="322" y="151"/>
                  </a:cubicBezTo>
                  <a:cubicBezTo>
                    <a:pt x="321" y="151"/>
                    <a:pt x="320" y="152"/>
                    <a:pt x="319" y="154"/>
                  </a:cubicBezTo>
                  <a:cubicBezTo>
                    <a:pt x="317" y="156"/>
                    <a:pt x="314" y="161"/>
                    <a:pt x="311" y="166"/>
                  </a:cubicBezTo>
                  <a:cubicBezTo>
                    <a:pt x="308" y="170"/>
                    <a:pt x="306" y="175"/>
                    <a:pt x="304" y="181"/>
                  </a:cubicBezTo>
                  <a:cubicBezTo>
                    <a:pt x="302" y="187"/>
                    <a:pt x="301" y="193"/>
                    <a:pt x="301" y="200"/>
                  </a:cubicBezTo>
                  <a:cubicBezTo>
                    <a:pt x="301" y="204"/>
                    <a:pt x="301" y="209"/>
                    <a:pt x="302" y="213"/>
                  </a:cubicBezTo>
                  <a:cubicBezTo>
                    <a:pt x="303" y="220"/>
                    <a:pt x="306" y="226"/>
                    <a:pt x="310" y="233"/>
                  </a:cubicBezTo>
                  <a:cubicBezTo>
                    <a:pt x="316" y="242"/>
                    <a:pt x="325" y="252"/>
                    <a:pt x="338" y="262"/>
                  </a:cubicBezTo>
                  <a:cubicBezTo>
                    <a:pt x="343" y="266"/>
                    <a:pt x="344" y="273"/>
                    <a:pt x="340" y="278"/>
                  </a:cubicBezTo>
                  <a:cubicBezTo>
                    <a:pt x="336" y="283"/>
                    <a:pt x="329" y="284"/>
                    <a:pt x="324" y="280"/>
                  </a:cubicBezTo>
                  <a:cubicBezTo>
                    <a:pt x="311" y="271"/>
                    <a:pt x="301" y="261"/>
                    <a:pt x="294" y="251"/>
                  </a:cubicBezTo>
                  <a:cubicBezTo>
                    <a:pt x="287" y="241"/>
                    <a:pt x="282" y="231"/>
                    <a:pt x="280" y="221"/>
                  </a:cubicBezTo>
                  <a:cubicBezTo>
                    <a:pt x="280" y="221"/>
                    <a:pt x="280" y="220"/>
                    <a:pt x="280" y="220"/>
                  </a:cubicBezTo>
                  <a:cubicBezTo>
                    <a:pt x="263" y="214"/>
                    <a:pt x="248" y="208"/>
                    <a:pt x="236" y="201"/>
                  </a:cubicBezTo>
                  <a:cubicBezTo>
                    <a:pt x="218" y="190"/>
                    <a:pt x="205" y="179"/>
                    <a:pt x="195" y="167"/>
                  </a:cubicBezTo>
                  <a:cubicBezTo>
                    <a:pt x="185" y="155"/>
                    <a:pt x="179" y="142"/>
                    <a:pt x="175" y="131"/>
                  </a:cubicBezTo>
                  <a:cubicBezTo>
                    <a:pt x="173" y="123"/>
                    <a:pt x="172" y="116"/>
                    <a:pt x="171" y="109"/>
                  </a:cubicBezTo>
                  <a:cubicBezTo>
                    <a:pt x="171" y="103"/>
                    <a:pt x="171" y="97"/>
                    <a:pt x="171" y="92"/>
                  </a:cubicBezTo>
                  <a:cubicBezTo>
                    <a:pt x="166" y="94"/>
                    <a:pt x="159" y="96"/>
                    <a:pt x="153" y="99"/>
                  </a:cubicBezTo>
                  <a:cubicBezTo>
                    <a:pt x="146" y="102"/>
                    <a:pt x="140" y="106"/>
                    <a:pt x="134" y="110"/>
                  </a:cubicBezTo>
                  <a:cubicBezTo>
                    <a:pt x="126" y="117"/>
                    <a:pt x="119" y="124"/>
                    <a:pt x="113" y="134"/>
                  </a:cubicBezTo>
                  <a:cubicBezTo>
                    <a:pt x="108" y="143"/>
                    <a:pt x="104" y="153"/>
                    <a:pt x="103" y="165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3" y="176"/>
                    <a:pt x="92" y="176"/>
                  </a:cubicBezTo>
                  <a:cubicBezTo>
                    <a:pt x="90" y="177"/>
                    <a:pt x="87" y="178"/>
                    <a:pt x="84" y="180"/>
                  </a:cubicBezTo>
                  <a:cubicBezTo>
                    <a:pt x="77" y="183"/>
                    <a:pt x="68" y="188"/>
                    <a:pt x="59" y="196"/>
                  </a:cubicBezTo>
                  <a:cubicBezTo>
                    <a:pt x="54" y="202"/>
                    <a:pt x="48" y="208"/>
                    <a:pt x="44" y="216"/>
                  </a:cubicBezTo>
                  <a:cubicBezTo>
                    <a:pt x="39" y="224"/>
                    <a:pt x="36" y="232"/>
                    <a:pt x="34" y="243"/>
                  </a:cubicBezTo>
                  <a:cubicBezTo>
                    <a:pt x="32" y="250"/>
                    <a:pt x="32" y="258"/>
                    <a:pt x="32" y="268"/>
                  </a:cubicBezTo>
                  <a:cubicBezTo>
                    <a:pt x="33" y="269"/>
                    <a:pt x="33" y="271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4"/>
                  </a:cubicBezTo>
                  <a:cubicBezTo>
                    <a:pt x="33" y="275"/>
                    <a:pt x="33" y="277"/>
                    <a:pt x="33" y="280"/>
                  </a:cubicBezTo>
                  <a:cubicBezTo>
                    <a:pt x="34" y="285"/>
                    <a:pt x="36" y="292"/>
                    <a:pt x="39" y="300"/>
                  </a:cubicBezTo>
                  <a:cubicBezTo>
                    <a:pt x="42" y="305"/>
                    <a:pt x="45" y="311"/>
                    <a:pt x="49" y="316"/>
                  </a:cubicBezTo>
                  <a:cubicBezTo>
                    <a:pt x="55" y="323"/>
                    <a:pt x="62" y="330"/>
                    <a:pt x="73" y="337"/>
                  </a:cubicBezTo>
                  <a:cubicBezTo>
                    <a:pt x="82" y="342"/>
                    <a:pt x="94" y="347"/>
                    <a:pt x="108" y="350"/>
                  </a:cubicBezTo>
                  <a:cubicBezTo>
                    <a:pt x="122" y="353"/>
                    <a:pt x="139" y="355"/>
                    <a:pt x="160" y="355"/>
                  </a:cubicBezTo>
                  <a:cubicBezTo>
                    <a:pt x="161" y="355"/>
                    <a:pt x="162" y="356"/>
                    <a:pt x="163" y="356"/>
                  </a:cubicBezTo>
                  <a:cubicBezTo>
                    <a:pt x="164" y="351"/>
                    <a:pt x="166" y="346"/>
                    <a:pt x="168" y="341"/>
                  </a:cubicBezTo>
                  <a:cubicBezTo>
                    <a:pt x="170" y="338"/>
                    <a:pt x="172" y="336"/>
                    <a:pt x="174" y="333"/>
                  </a:cubicBezTo>
                  <a:cubicBezTo>
                    <a:pt x="177" y="330"/>
                    <a:pt x="182" y="329"/>
                    <a:pt x="185" y="332"/>
                  </a:cubicBezTo>
                  <a:cubicBezTo>
                    <a:pt x="188" y="335"/>
                    <a:pt x="189" y="340"/>
                    <a:pt x="186" y="343"/>
                  </a:cubicBezTo>
                  <a:cubicBezTo>
                    <a:pt x="184" y="345"/>
                    <a:pt x="183" y="347"/>
                    <a:pt x="182" y="349"/>
                  </a:cubicBezTo>
                  <a:cubicBezTo>
                    <a:pt x="180" y="353"/>
                    <a:pt x="178" y="356"/>
                    <a:pt x="178" y="360"/>
                  </a:cubicBezTo>
                  <a:cubicBezTo>
                    <a:pt x="177" y="363"/>
                    <a:pt x="177" y="367"/>
                    <a:pt x="177" y="370"/>
                  </a:cubicBezTo>
                  <a:cubicBezTo>
                    <a:pt x="177" y="377"/>
                    <a:pt x="179" y="382"/>
                    <a:pt x="181" y="386"/>
                  </a:cubicBezTo>
                  <a:cubicBezTo>
                    <a:pt x="182" y="388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5" y="393"/>
                    <a:pt x="184" y="398"/>
                    <a:pt x="180" y="400"/>
                  </a:cubicBezTo>
                  <a:cubicBezTo>
                    <a:pt x="177" y="403"/>
                    <a:pt x="172" y="402"/>
                    <a:pt x="170" y="398"/>
                  </a:cubicBezTo>
                  <a:cubicBezTo>
                    <a:pt x="169" y="398"/>
                    <a:pt x="168" y="395"/>
                    <a:pt x="166" y="392"/>
                  </a:cubicBezTo>
                  <a:cubicBezTo>
                    <a:pt x="165" y="388"/>
                    <a:pt x="163" y="384"/>
                    <a:pt x="162" y="378"/>
                  </a:cubicBezTo>
                  <a:cubicBezTo>
                    <a:pt x="162" y="379"/>
                    <a:pt x="161" y="379"/>
                    <a:pt x="160" y="379"/>
                  </a:cubicBezTo>
                  <a:cubicBezTo>
                    <a:pt x="138" y="379"/>
                    <a:pt x="119" y="376"/>
                    <a:pt x="103" y="373"/>
                  </a:cubicBezTo>
                  <a:cubicBezTo>
                    <a:pt x="86" y="369"/>
                    <a:pt x="73" y="363"/>
                    <a:pt x="62" y="357"/>
                  </a:cubicBezTo>
                  <a:cubicBezTo>
                    <a:pt x="47" y="348"/>
                    <a:pt x="36" y="338"/>
                    <a:pt x="28" y="327"/>
                  </a:cubicBezTo>
                  <a:cubicBezTo>
                    <a:pt x="23" y="320"/>
                    <a:pt x="20" y="314"/>
                    <a:pt x="17" y="307"/>
                  </a:cubicBezTo>
                  <a:cubicBezTo>
                    <a:pt x="14" y="313"/>
                    <a:pt x="10" y="321"/>
                    <a:pt x="7" y="329"/>
                  </a:cubicBezTo>
                  <a:cubicBezTo>
                    <a:pt x="4" y="337"/>
                    <a:pt x="2" y="347"/>
                    <a:pt x="1" y="357"/>
                  </a:cubicBezTo>
                  <a:cubicBezTo>
                    <a:pt x="0" y="363"/>
                    <a:pt x="0" y="370"/>
                    <a:pt x="1" y="377"/>
                  </a:cubicBezTo>
                  <a:cubicBezTo>
                    <a:pt x="1" y="379"/>
                    <a:pt x="1" y="380"/>
                    <a:pt x="1" y="382"/>
                  </a:cubicBezTo>
                  <a:cubicBezTo>
                    <a:pt x="4" y="379"/>
                    <a:pt x="6" y="376"/>
                    <a:pt x="9" y="373"/>
                  </a:cubicBezTo>
                  <a:cubicBezTo>
                    <a:pt x="14" y="367"/>
                    <a:pt x="21" y="361"/>
                    <a:pt x="29" y="357"/>
                  </a:cubicBezTo>
                  <a:cubicBezTo>
                    <a:pt x="35" y="354"/>
                    <a:pt x="42" y="356"/>
                    <a:pt x="45" y="361"/>
                  </a:cubicBezTo>
                  <a:cubicBezTo>
                    <a:pt x="48" y="367"/>
                    <a:pt x="46" y="374"/>
                    <a:pt x="41" y="377"/>
                  </a:cubicBezTo>
                  <a:cubicBezTo>
                    <a:pt x="35" y="380"/>
                    <a:pt x="30" y="384"/>
                    <a:pt x="26" y="389"/>
                  </a:cubicBezTo>
                  <a:cubicBezTo>
                    <a:pt x="22" y="393"/>
                    <a:pt x="19" y="398"/>
                    <a:pt x="16" y="402"/>
                  </a:cubicBezTo>
                  <a:cubicBezTo>
                    <a:pt x="13" y="407"/>
                    <a:pt x="11" y="412"/>
                    <a:pt x="10" y="415"/>
                  </a:cubicBezTo>
                  <a:cubicBezTo>
                    <a:pt x="10" y="416"/>
                    <a:pt x="10" y="416"/>
                    <a:pt x="10" y="417"/>
                  </a:cubicBezTo>
                  <a:cubicBezTo>
                    <a:pt x="9" y="418"/>
                    <a:pt x="9" y="418"/>
                    <a:pt x="9" y="419"/>
                  </a:cubicBezTo>
                  <a:cubicBezTo>
                    <a:pt x="9" y="419"/>
                    <a:pt x="9" y="419"/>
                    <a:pt x="9" y="419"/>
                  </a:cubicBezTo>
                  <a:cubicBezTo>
                    <a:pt x="9" y="420"/>
                    <a:pt x="9" y="420"/>
                    <a:pt x="8" y="420"/>
                  </a:cubicBezTo>
                  <a:cubicBezTo>
                    <a:pt x="8" y="420"/>
                    <a:pt x="8" y="420"/>
                    <a:pt x="8" y="421"/>
                  </a:cubicBezTo>
                  <a:cubicBezTo>
                    <a:pt x="8" y="421"/>
                    <a:pt x="8" y="421"/>
                    <a:pt x="8" y="421"/>
                  </a:cubicBezTo>
                  <a:cubicBezTo>
                    <a:pt x="7" y="425"/>
                    <a:pt x="5" y="430"/>
                    <a:pt x="4" y="436"/>
                  </a:cubicBezTo>
                  <a:cubicBezTo>
                    <a:pt x="2" y="448"/>
                    <a:pt x="0" y="465"/>
                    <a:pt x="3" y="483"/>
                  </a:cubicBezTo>
                  <a:cubicBezTo>
                    <a:pt x="5" y="495"/>
                    <a:pt x="9" y="508"/>
                    <a:pt x="16" y="520"/>
                  </a:cubicBezTo>
                  <a:cubicBezTo>
                    <a:pt x="19" y="528"/>
                    <a:pt x="24" y="535"/>
                    <a:pt x="31" y="542"/>
                  </a:cubicBezTo>
                  <a:cubicBezTo>
                    <a:pt x="33" y="545"/>
                    <a:pt x="36" y="548"/>
                    <a:pt x="39" y="551"/>
                  </a:cubicBezTo>
                  <a:cubicBezTo>
                    <a:pt x="40" y="547"/>
                    <a:pt x="41" y="542"/>
                    <a:pt x="42" y="537"/>
                  </a:cubicBezTo>
                  <a:cubicBezTo>
                    <a:pt x="45" y="524"/>
                    <a:pt x="51" y="508"/>
                    <a:pt x="59" y="493"/>
                  </a:cubicBezTo>
                  <a:cubicBezTo>
                    <a:pt x="67" y="479"/>
                    <a:pt x="78" y="465"/>
                    <a:pt x="93" y="453"/>
                  </a:cubicBezTo>
                  <a:cubicBezTo>
                    <a:pt x="107" y="441"/>
                    <a:pt x="125" y="431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9" y="425"/>
                    <a:pt x="157" y="423"/>
                    <a:pt x="169" y="421"/>
                  </a:cubicBezTo>
                  <a:cubicBezTo>
                    <a:pt x="182" y="420"/>
                    <a:pt x="200" y="420"/>
                    <a:pt x="220" y="424"/>
                  </a:cubicBezTo>
                  <a:cubicBezTo>
                    <a:pt x="233" y="426"/>
                    <a:pt x="247" y="431"/>
                    <a:pt x="260" y="439"/>
                  </a:cubicBezTo>
                  <a:cubicBezTo>
                    <a:pt x="269" y="444"/>
                    <a:pt x="278" y="450"/>
                    <a:pt x="286" y="458"/>
                  </a:cubicBezTo>
                  <a:cubicBezTo>
                    <a:pt x="294" y="466"/>
                    <a:pt x="301" y="475"/>
                    <a:pt x="308" y="486"/>
                  </a:cubicBezTo>
                  <a:cubicBezTo>
                    <a:pt x="312" y="491"/>
                    <a:pt x="310" y="499"/>
                    <a:pt x="305" y="502"/>
                  </a:cubicBezTo>
                  <a:cubicBezTo>
                    <a:pt x="299" y="505"/>
                    <a:pt x="292" y="504"/>
                    <a:pt x="289" y="498"/>
                  </a:cubicBezTo>
                  <a:cubicBezTo>
                    <a:pt x="283" y="489"/>
                    <a:pt x="276" y="481"/>
                    <a:pt x="270" y="475"/>
                  </a:cubicBezTo>
                  <a:cubicBezTo>
                    <a:pt x="263" y="468"/>
                    <a:pt x="256" y="463"/>
                    <a:pt x="249" y="459"/>
                  </a:cubicBezTo>
                  <a:cubicBezTo>
                    <a:pt x="238" y="453"/>
                    <a:pt x="226" y="449"/>
                    <a:pt x="215" y="447"/>
                  </a:cubicBezTo>
                  <a:cubicBezTo>
                    <a:pt x="205" y="444"/>
                    <a:pt x="194" y="444"/>
                    <a:pt x="185" y="444"/>
                  </a:cubicBezTo>
                  <a:cubicBezTo>
                    <a:pt x="167" y="444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35" y="453"/>
                    <a:pt x="120" y="461"/>
                    <a:pt x="108" y="471"/>
                  </a:cubicBezTo>
                  <a:cubicBezTo>
                    <a:pt x="96" y="481"/>
                    <a:pt x="86" y="493"/>
                    <a:pt x="79" y="505"/>
                  </a:cubicBezTo>
                  <a:cubicBezTo>
                    <a:pt x="72" y="518"/>
                    <a:pt x="67" y="531"/>
                    <a:pt x="65" y="542"/>
                  </a:cubicBezTo>
                  <a:cubicBezTo>
                    <a:pt x="62" y="551"/>
                    <a:pt x="62" y="559"/>
                    <a:pt x="62" y="565"/>
                  </a:cubicBezTo>
                  <a:cubicBezTo>
                    <a:pt x="62" y="566"/>
                    <a:pt x="62" y="568"/>
                    <a:pt x="62" y="569"/>
                  </a:cubicBezTo>
                  <a:cubicBezTo>
                    <a:pt x="62" y="570"/>
                    <a:pt x="62" y="570"/>
                    <a:pt x="62" y="570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7"/>
                    <a:pt x="63" y="577"/>
                    <a:pt x="63" y="578"/>
                  </a:cubicBezTo>
                  <a:cubicBezTo>
                    <a:pt x="63" y="581"/>
                    <a:pt x="63" y="584"/>
                    <a:pt x="64" y="588"/>
                  </a:cubicBezTo>
                  <a:cubicBezTo>
                    <a:pt x="65" y="595"/>
                    <a:pt x="68" y="606"/>
                    <a:pt x="74" y="618"/>
                  </a:cubicBezTo>
                  <a:cubicBezTo>
                    <a:pt x="78" y="626"/>
                    <a:pt x="83" y="634"/>
                    <a:pt x="89" y="642"/>
                  </a:cubicBezTo>
                  <a:cubicBezTo>
                    <a:pt x="98" y="653"/>
                    <a:pt x="110" y="664"/>
                    <a:pt x="126" y="673"/>
                  </a:cubicBezTo>
                  <a:cubicBezTo>
                    <a:pt x="139" y="681"/>
                    <a:pt x="156" y="688"/>
                    <a:pt x="177" y="692"/>
                  </a:cubicBezTo>
                  <a:cubicBezTo>
                    <a:pt x="177" y="692"/>
                    <a:pt x="177" y="692"/>
                    <a:pt x="177" y="692"/>
                  </a:cubicBezTo>
                  <a:cubicBezTo>
                    <a:pt x="178" y="692"/>
                    <a:pt x="178" y="693"/>
                    <a:pt x="180" y="693"/>
                  </a:cubicBezTo>
                  <a:cubicBezTo>
                    <a:pt x="182" y="693"/>
                    <a:pt x="185" y="693"/>
                    <a:pt x="189" y="693"/>
                  </a:cubicBezTo>
                  <a:cubicBezTo>
                    <a:pt x="197" y="693"/>
                    <a:pt x="208" y="693"/>
                    <a:pt x="219" y="690"/>
                  </a:cubicBezTo>
                  <a:cubicBezTo>
                    <a:pt x="227" y="688"/>
                    <a:pt x="234" y="685"/>
                    <a:pt x="241" y="681"/>
                  </a:cubicBezTo>
                  <a:cubicBezTo>
                    <a:pt x="247" y="678"/>
                    <a:pt x="252" y="675"/>
                    <a:pt x="256" y="672"/>
                  </a:cubicBezTo>
                  <a:cubicBezTo>
                    <a:pt x="260" y="669"/>
                    <a:pt x="263" y="666"/>
                    <a:pt x="267" y="662"/>
                  </a:cubicBezTo>
                  <a:cubicBezTo>
                    <a:pt x="270" y="660"/>
                    <a:pt x="272" y="657"/>
                    <a:pt x="275" y="654"/>
                  </a:cubicBezTo>
                  <a:cubicBezTo>
                    <a:pt x="278" y="650"/>
                    <a:pt x="282" y="645"/>
                    <a:pt x="286" y="638"/>
                  </a:cubicBezTo>
                  <a:cubicBezTo>
                    <a:pt x="292" y="630"/>
                    <a:pt x="298" y="620"/>
                    <a:pt x="306" y="607"/>
                  </a:cubicBezTo>
                  <a:cubicBezTo>
                    <a:pt x="306" y="607"/>
                    <a:pt x="306" y="607"/>
                    <a:pt x="306" y="607"/>
                  </a:cubicBezTo>
                  <a:lnTo>
                    <a:pt x="475" y="31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 rot="19803827">
              <a:off x="4105499" y="3700167"/>
              <a:ext cx="335139" cy="607662"/>
            </a:xfrm>
            <a:custGeom>
              <a:avLst/>
              <a:gdLst/>
              <a:ahLst/>
              <a:cxnLst>
                <a:cxn ang="0">
                  <a:pos x="18" y="197"/>
                </a:cxn>
                <a:cxn ang="0">
                  <a:pos x="14" y="195"/>
                </a:cxn>
                <a:cxn ang="0">
                  <a:pos x="9" y="156"/>
                </a:cxn>
                <a:cxn ang="0">
                  <a:pos x="44" y="35"/>
                </a:cxn>
                <a:cxn ang="0">
                  <a:pos x="67" y="3"/>
                </a:cxn>
                <a:cxn ang="0">
                  <a:pos x="99" y="26"/>
                </a:cxn>
                <a:cxn ang="0">
                  <a:pos x="54" y="190"/>
                </a:cxn>
                <a:cxn ang="0">
                  <a:pos x="18" y="197"/>
                </a:cxn>
              </a:cxnLst>
              <a:rect l="0" t="0" r="r" b="b"/>
              <a:pathLst>
                <a:path w="113" h="204">
                  <a:moveTo>
                    <a:pt x="18" y="197"/>
                  </a:moveTo>
                  <a:cubicBezTo>
                    <a:pt x="17" y="197"/>
                    <a:pt x="16" y="196"/>
                    <a:pt x="14" y="195"/>
                  </a:cubicBezTo>
                  <a:cubicBezTo>
                    <a:pt x="2" y="186"/>
                    <a:pt x="0" y="168"/>
                    <a:pt x="9" y="156"/>
                  </a:cubicBezTo>
                  <a:cubicBezTo>
                    <a:pt x="10" y="155"/>
                    <a:pt x="54" y="97"/>
                    <a:pt x="44" y="35"/>
                  </a:cubicBezTo>
                  <a:cubicBezTo>
                    <a:pt x="41" y="20"/>
                    <a:pt x="52" y="5"/>
                    <a:pt x="67" y="3"/>
                  </a:cubicBezTo>
                  <a:cubicBezTo>
                    <a:pt x="83" y="0"/>
                    <a:pt x="97" y="11"/>
                    <a:pt x="99" y="26"/>
                  </a:cubicBezTo>
                  <a:cubicBezTo>
                    <a:pt x="113" y="112"/>
                    <a:pt x="56" y="187"/>
                    <a:pt x="54" y="190"/>
                  </a:cubicBezTo>
                  <a:cubicBezTo>
                    <a:pt x="45" y="202"/>
                    <a:pt x="30" y="204"/>
                    <a:pt x="18" y="19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 rot="19803827">
              <a:off x="4626986" y="3760000"/>
              <a:ext cx="499215" cy="506384"/>
            </a:xfrm>
            <a:custGeom>
              <a:avLst/>
              <a:gdLst/>
              <a:ahLst/>
              <a:cxnLst>
                <a:cxn ang="0">
                  <a:pos x="18" y="162"/>
                </a:cxn>
                <a:cxn ang="0">
                  <a:pos x="6" y="127"/>
                </a:cxn>
                <a:cxn ang="0">
                  <a:pos x="125" y="6"/>
                </a:cxn>
                <a:cxn ang="0">
                  <a:pos x="161" y="22"/>
                </a:cxn>
                <a:cxn ang="0">
                  <a:pos x="145" y="58"/>
                </a:cxn>
                <a:cxn ang="0">
                  <a:pos x="58" y="149"/>
                </a:cxn>
                <a:cxn ang="0">
                  <a:pos x="21" y="164"/>
                </a:cxn>
                <a:cxn ang="0">
                  <a:pos x="18" y="162"/>
                </a:cxn>
              </a:cxnLst>
              <a:rect l="0" t="0" r="r" b="b"/>
              <a:pathLst>
                <a:path w="167" h="170">
                  <a:moveTo>
                    <a:pt x="18" y="162"/>
                  </a:moveTo>
                  <a:cubicBezTo>
                    <a:pt x="6" y="155"/>
                    <a:pt x="0" y="140"/>
                    <a:pt x="6" y="127"/>
                  </a:cubicBezTo>
                  <a:cubicBezTo>
                    <a:pt x="7" y="124"/>
                    <a:pt x="44" y="37"/>
                    <a:pt x="125" y="6"/>
                  </a:cubicBezTo>
                  <a:cubicBezTo>
                    <a:pt x="140" y="0"/>
                    <a:pt x="156" y="8"/>
                    <a:pt x="161" y="22"/>
                  </a:cubicBezTo>
                  <a:cubicBezTo>
                    <a:pt x="167" y="37"/>
                    <a:pt x="160" y="53"/>
                    <a:pt x="145" y="58"/>
                  </a:cubicBezTo>
                  <a:cubicBezTo>
                    <a:pt x="87" y="81"/>
                    <a:pt x="58" y="148"/>
                    <a:pt x="58" y="149"/>
                  </a:cubicBezTo>
                  <a:cubicBezTo>
                    <a:pt x="52" y="163"/>
                    <a:pt x="35" y="170"/>
                    <a:pt x="21" y="164"/>
                  </a:cubicBezTo>
                  <a:cubicBezTo>
                    <a:pt x="20" y="163"/>
                    <a:pt x="19" y="163"/>
                    <a:pt x="18" y="16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09981" y="1178539"/>
            <a:ext cx="526983" cy="485347"/>
            <a:chOff x="2782251" y="1628377"/>
            <a:chExt cx="526983" cy="485347"/>
          </a:xfrm>
        </p:grpSpPr>
        <p:sp>
          <p:nvSpPr>
            <p:cNvPr id="66" name="Freeform 269"/>
            <p:cNvSpPr>
              <a:spLocks noChangeArrowheads="1"/>
            </p:cNvSpPr>
            <p:nvPr/>
          </p:nvSpPr>
          <p:spPr bwMode="auto">
            <a:xfrm>
              <a:off x="2804429" y="1654755"/>
              <a:ext cx="475235" cy="432592"/>
            </a:xfrm>
            <a:custGeom>
              <a:avLst/>
              <a:gdLst>
                <a:gd name="T0" fmla="*/ 994 w 1989"/>
                <a:gd name="T1" fmla="*/ 0 h 1812"/>
                <a:gd name="T2" fmla="*/ 994 w 1989"/>
                <a:gd name="T3" fmla="*/ 0 h 1812"/>
                <a:gd name="T4" fmla="*/ 354 w 1989"/>
                <a:gd name="T5" fmla="*/ 268 h 1812"/>
                <a:gd name="T6" fmla="*/ 354 w 1989"/>
                <a:gd name="T7" fmla="*/ 1548 h 1812"/>
                <a:gd name="T8" fmla="*/ 994 w 1989"/>
                <a:gd name="T9" fmla="*/ 1811 h 1812"/>
                <a:gd name="T10" fmla="*/ 1634 w 1989"/>
                <a:gd name="T11" fmla="*/ 1548 h 1812"/>
                <a:gd name="T12" fmla="*/ 1634 w 1989"/>
                <a:gd name="T13" fmla="*/ 268 h 1812"/>
                <a:gd name="T14" fmla="*/ 994 w 1989"/>
                <a:gd name="T15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9" h="1812">
                  <a:moveTo>
                    <a:pt x="994" y="0"/>
                  </a:moveTo>
                  <a:lnTo>
                    <a:pt x="994" y="0"/>
                  </a:lnTo>
                  <a:cubicBezTo>
                    <a:pt x="766" y="0"/>
                    <a:pt x="532" y="91"/>
                    <a:pt x="354" y="268"/>
                  </a:cubicBezTo>
                  <a:cubicBezTo>
                    <a:pt x="0" y="622"/>
                    <a:pt x="0" y="1194"/>
                    <a:pt x="354" y="1548"/>
                  </a:cubicBezTo>
                  <a:cubicBezTo>
                    <a:pt x="532" y="1725"/>
                    <a:pt x="766" y="1811"/>
                    <a:pt x="994" y="1811"/>
                  </a:cubicBezTo>
                  <a:cubicBezTo>
                    <a:pt x="1229" y="1811"/>
                    <a:pt x="1457" y="1725"/>
                    <a:pt x="1634" y="1548"/>
                  </a:cubicBezTo>
                  <a:cubicBezTo>
                    <a:pt x="1988" y="1194"/>
                    <a:pt x="1988" y="622"/>
                    <a:pt x="1634" y="268"/>
                  </a:cubicBezTo>
                  <a:cubicBezTo>
                    <a:pt x="1457" y="91"/>
                    <a:pt x="1229" y="0"/>
                    <a:pt x="994" y="0"/>
                  </a:cubicBezTo>
                </a:path>
              </a:pathLst>
            </a:custGeom>
            <a:solidFill>
              <a:srgbClr val="5C8DC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67" name="Freeform 270"/>
            <p:cNvSpPr>
              <a:spLocks noChangeArrowheads="1"/>
            </p:cNvSpPr>
            <p:nvPr/>
          </p:nvSpPr>
          <p:spPr bwMode="auto">
            <a:xfrm>
              <a:off x="2782251" y="1628377"/>
              <a:ext cx="526983" cy="485347"/>
            </a:xfrm>
            <a:custGeom>
              <a:avLst/>
              <a:gdLst>
                <a:gd name="T0" fmla="*/ 1085 w 2206"/>
                <a:gd name="T1" fmla="*/ 2005 h 2035"/>
                <a:gd name="T2" fmla="*/ 1085 w 2206"/>
                <a:gd name="T3" fmla="*/ 2005 h 2035"/>
                <a:gd name="T4" fmla="*/ 383 w 2206"/>
                <a:gd name="T5" fmla="*/ 1714 h 2035"/>
                <a:gd name="T6" fmla="*/ 383 w 2206"/>
                <a:gd name="T7" fmla="*/ 314 h 2035"/>
                <a:gd name="T8" fmla="*/ 1085 w 2206"/>
                <a:gd name="T9" fmla="*/ 23 h 2035"/>
                <a:gd name="T10" fmla="*/ 1788 w 2206"/>
                <a:gd name="T11" fmla="*/ 314 h 2035"/>
                <a:gd name="T12" fmla="*/ 1788 w 2206"/>
                <a:gd name="T13" fmla="*/ 1714 h 2035"/>
                <a:gd name="T14" fmla="*/ 1085 w 2206"/>
                <a:gd name="T15" fmla="*/ 2005 h 2035"/>
                <a:gd name="T16" fmla="*/ 1085 w 2206"/>
                <a:gd name="T17" fmla="*/ 0 h 2035"/>
                <a:gd name="T18" fmla="*/ 1085 w 2206"/>
                <a:gd name="T19" fmla="*/ 0 h 2035"/>
                <a:gd name="T20" fmla="*/ 366 w 2206"/>
                <a:gd name="T21" fmla="*/ 297 h 2035"/>
                <a:gd name="T22" fmla="*/ 68 w 2206"/>
                <a:gd name="T23" fmla="*/ 1017 h 2035"/>
                <a:gd name="T24" fmla="*/ 366 w 2206"/>
                <a:gd name="T25" fmla="*/ 1737 h 2035"/>
                <a:gd name="T26" fmla="*/ 1085 w 2206"/>
                <a:gd name="T27" fmla="*/ 2034 h 2035"/>
                <a:gd name="T28" fmla="*/ 1085 w 2206"/>
                <a:gd name="T29" fmla="*/ 2034 h 2035"/>
                <a:gd name="T30" fmla="*/ 1805 w 2206"/>
                <a:gd name="T31" fmla="*/ 1737 h 2035"/>
                <a:gd name="T32" fmla="*/ 1805 w 2206"/>
                <a:gd name="T33" fmla="*/ 297 h 2035"/>
                <a:gd name="T34" fmla="*/ 1085 w 2206"/>
                <a:gd name="T35" fmla="*/ 0 h 2035"/>
                <a:gd name="T36" fmla="*/ 1085 w 2206"/>
                <a:gd name="T37" fmla="*/ 200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6" h="2035">
                  <a:moveTo>
                    <a:pt x="1085" y="2005"/>
                  </a:moveTo>
                  <a:lnTo>
                    <a:pt x="1085" y="2005"/>
                  </a:lnTo>
                  <a:cubicBezTo>
                    <a:pt x="823" y="2005"/>
                    <a:pt x="571" y="1902"/>
                    <a:pt x="383" y="1714"/>
                  </a:cubicBezTo>
                  <a:cubicBezTo>
                    <a:pt x="0" y="1331"/>
                    <a:pt x="0" y="703"/>
                    <a:pt x="383" y="314"/>
                  </a:cubicBezTo>
                  <a:cubicBezTo>
                    <a:pt x="571" y="126"/>
                    <a:pt x="823" y="23"/>
                    <a:pt x="1085" y="23"/>
                  </a:cubicBezTo>
                  <a:cubicBezTo>
                    <a:pt x="1354" y="23"/>
                    <a:pt x="1600" y="126"/>
                    <a:pt x="1788" y="314"/>
                  </a:cubicBezTo>
                  <a:cubicBezTo>
                    <a:pt x="2177" y="703"/>
                    <a:pt x="2177" y="1331"/>
                    <a:pt x="1788" y="1714"/>
                  </a:cubicBezTo>
                  <a:cubicBezTo>
                    <a:pt x="1600" y="1902"/>
                    <a:pt x="1354" y="2005"/>
                    <a:pt x="1085" y="2005"/>
                  </a:cubicBezTo>
                  <a:lnTo>
                    <a:pt x="1085" y="0"/>
                  </a:lnTo>
                  <a:lnTo>
                    <a:pt x="1085" y="0"/>
                  </a:lnTo>
                  <a:cubicBezTo>
                    <a:pt x="817" y="0"/>
                    <a:pt x="560" y="103"/>
                    <a:pt x="366" y="297"/>
                  </a:cubicBezTo>
                  <a:cubicBezTo>
                    <a:pt x="177" y="486"/>
                    <a:pt x="68" y="743"/>
                    <a:pt x="68" y="1017"/>
                  </a:cubicBezTo>
                  <a:cubicBezTo>
                    <a:pt x="68" y="1285"/>
                    <a:pt x="177" y="1542"/>
                    <a:pt x="366" y="1737"/>
                  </a:cubicBezTo>
                  <a:cubicBezTo>
                    <a:pt x="560" y="1925"/>
                    <a:pt x="817" y="2034"/>
                    <a:pt x="1085" y="2034"/>
                  </a:cubicBezTo>
                  <a:lnTo>
                    <a:pt x="1085" y="2034"/>
                  </a:lnTo>
                  <a:cubicBezTo>
                    <a:pt x="1360" y="2034"/>
                    <a:pt x="1611" y="1925"/>
                    <a:pt x="1805" y="1737"/>
                  </a:cubicBezTo>
                  <a:cubicBezTo>
                    <a:pt x="2205" y="1337"/>
                    <a:pt x="2205" y="691"/>
                    <a:pt x="1805" y="297"/>
                  </a:cubicBezTo>
                  <a:cubicBezTo>
                    <a:pt x="1611" y="103"/>
                    <a:pt x="1360" y="0"/>
                    <a:pt x="1085" y="0"/>
                  </a:cubicBezTo>
                  <a:lnTo>
                    <a:pt x="1085" y="2005"/>
                  </a:lnTo>
                </a:path>
              </a:pathLst>
            </a:custGeom>
            <a:solidFill>
              <a:srgbClr val="5C8DC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Calibri"/>
                <a:cs typeface="Calibri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-8186" y="1444510"/>
            <a:ext cx="3127875" cy="3497075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ru-RU" sz="1000" dirty="0"/>
              <a:t> Потому что меня пригласили приехать и выступить перед Вами, как эксперта по разработке брендов.</a:t>
            </a:r>
          </a:p>
          <a:p>
            <a:pPr algn="r">
              <a:lnSpc>
                <a:spcPct val="110000"/>
              </a:lnSpc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ru-RU" sz="1000" dirty="0"/>
              <a:t>Потому что пришло время делиться. Так много накоплено знаний и опыта, так много открыто, что было бы не справедливо продолжать использовать этот багаж только для бизнеса и государственных корпораций. Настало время развития НКО.</a:t>
            </a:r>
          </a:p>
          <a:p>
            <a:pPr algn="r">
              <a:lnSpc>
                <a:spcPct val="110000"/>
              </a:lnSpc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3.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000" dirty="0"/>
              <a:t>Потому что чувствую острую необходимость внедрения технологий, основанных на ценностном подходе, в развитие и продвижение НКО.</a:t>
            </a:r>
          </a:p>
          <a:p>
            <a:pPr algn="r">
              <a:lnSpc>
                <a:spcPct val="110000"/>
              </a:lnSpc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4. </a:t>
            </a:r>
            <a:r>
              <a:rPr lang="ru-RU" sz="1000" dirty="0"/>
              <a:t>Потому что считаю своим долгом рассказать о возможности открытия внутреннего ресурса каждого для создания  новой реальности будущего.</a:t>
            </a:r>
            <a:endParaRPr lang="en-US" sz="1000" dirty="0">
              <a:latin typeface="Calibri"/>
              <a:cs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85054" y="1176185"/>
            <a:ext cx="526983" cy="485347"/>
            <a:chOff x="6095765" y="1597187"/>
            <a:chExt cx="526983" cy="485347"/>
          </a:xfrm>
        </p:grpSpPr>
        <p:grpSp>
          <p:nvGrpSpPr>
            <p:cNvPr id="77" name="Group 76"/>
            <p:cNvGrpSpPr/>
            <p:nvPr/>
          </p:nvGrpSpPr>
          <p:grpSpPr>
            <a:xfrm>
              <a:off x="6095765" y="1597187"/>
              <a:ext cx="526983" cy="485347"/>
              <a:chOff x="13296063" y="10607541"/>
              <a:chExt cx="1265763" cy="1166060"/>
            </a:xfrm>
            <a:solidFill>
              <a:srgbClr val="99CC00"/>
            </a:solidFill>
          </p:grpSpPr>
          <p:sp>
            <p:nvSpPr>
              <p:cNvPr id="79" name="Freeform 269"/>
              <p:cNvSpPr>
                <a:spLocks noChangeArrowheads="1"/>
              </p:cNvSpPr>
              <p:nvPr/>
            </p:nvSpPr>
            <p:spPr bwMode="auto">
              <a:xfrm>
                <a:off x="13349332" y="10670915"/>
                <a:ext cx="1141469" cy="1039315"/>
              </a:xfrm>
              <a:custGeom>
                <a:avLst/>
                <a:gdLst>
                  <a:gd name="T0" fmla="*/ 994 w 1989"/>
                  <a:gd name="T1" fmla="*/ 0 h 1812"/>
                  <a:gd name="T2" fmla="*/ 994 w 1989"/>
                  <a:gd name="T3" fmla="*/ 0 h 1812"/>
                  <a:gd name="T4" fmla="*/ 354 w 1989"/>
                  <a:gd name="T5" fmla="*/ 268 h 1812"/>
                  <a:gd name="T6" fmla="*/ 354 w 1989"/>
                  <a:gd name="T7" fmla="*/ 1548 h 1812"/>
                  <a:gd name="T8" fmla="*/ 994 w 1989"/>
                  <a:gd name="T9" fmla="*/ 1811 h 1812"/>
                  <a:gd name="T10" fmla="*/ 1634 w 1989"/>
                  <a:gd name="T11" fmla="*/ 1548 h 1812"/>
                  <a:gd name="T12" fmla="*/ 1634 w 1989"/>
                  <a:gd name="T13" fmla="*/ 268 h 1812"/>
                  <a:gd name="T14" fmla="*/ 994 w 1989"/>
                  <a:gd name="T15" fmla="*/ 0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9" h="1812">
                    <a:moveTo>
                      <a:pt x="994" y="0"/>
                    </a:moveTo>
                    <a:lnTo>
                      <a:pt x="994" y="0"/>
                    </a:lnTo>
                    <a:cubicBezTo>
                      <a:pt x="766" y="0"/>
                      <a:pt x="532" y="91"/>
                      <a:pt x="354" y="268"/>
                    </a:cubicBezTo>
                    <a:cubicBezTo>
                      <a:pt x="0" y="622"/>
                      <a:pt x="0" y="1194"/>
                      <a:pt x="354" y="1548"/>
                    </a:cubicBezTo>
                    <a:cubicBezTo>
                      <a:pt x="532" y="1725"/>
                      <a:pt x="766" y="1811"/>
                      <a:pt x="994" y="1811"/>
                    </a:cubicBezTo>
                    <a:cubicBezTo>
                      <a:pt x="1229" y="1811"/>
                      <a:pt x="1457" y="1725"/>
                      <a:pt x="1634" y="1548"/>
                    </a:cubicBezTo>
                    <a:cubicBezTo>
                      <a:pt x="1988" y="1194"/>
                      <a:pt x="1988" y="622"/>
                      <a:pt x="1634" y="268"/>
                    </a:cubicBezTo>
                    <a:cubicBezTo>
                      <a:pt x="1457" y="91"/>
                      <a:pt x="1229" y="0"/>
                      <a:pt x="994" y="0"/>
                    </a:cubicBez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80" name="Freeform 270"/>
              <p:cNvSpPr>
                <a:spLocks noChangeArrowheads="1"/>
              </p:cNvSpPr>
              <p:nvPr/>
            </p:nvSpPr>
            <p:spPr bwMode="auto">
              <a:xfrm>
                <a:off x="13296063" y="10607541"/>
                <a:ext cx="1265763" cy="1166060"/>
              </a:xfrm>
              <a:custGeom>
                <a:avLst/>
                <a:gdLst>
                  <a:gd name="T0" fmla="*/ 1085 w 2206"/>
                  <a:gd name="T1" fmla="*/ 2005 h 2035"/>
                  <a:gd name="T2" fmla="*/ 1085 w 2206"/>
                  <a:gd name="T3" fmla="*/ 2005 h 2035"/>
                  <a:gd name="T4" fmla="*/ 383 w 2206"/>
                  <a:gd name="T5" fmla="*/ 1714 h 2035"/>
                  <a:gd name="T6" fmla="*/ 383 w 2206"/>
                  <a:gd name="T7" fmla="*/ 314 h 2035"/>
                  <a:gd name="T8" fmla="*/ 1085 w 2206"/>
                  <a:gd name="T9" fmla="*/ 23 h 2035"/>
                  <a:gd name="T10" fmla="*/ 1788 w 2206"/>
                  <a:gd name="T11" fmla="*/ 314 h 2035"/>
                  <a:gd name="T12" fmla="*/ 1788 w 2206"/>
                  <a:gd name="T13" fmla="*/ 1714 h 2035"/>
                  <a:gd name="T14" fmla="*/ 1085 w 2206"/>
                  <a:gd name="T15" fmla="*/ 2005 h 2035"/>
                  <a:gd name="T16" fmla="*/ 1085 w 2206"/>
                  <a:gd name="T17" fmla="*/ 0 h 2035"/>
                  <a:gd name="T18" fmla="*/ 1085 w 2206"/>
                  <a:gd name="T19" fmla="*/ 0 h 2035"/>
                  <a:gd name="T20" fmla="*/ 366 w 2206"/>
                  <a:gd name="T21" fmla="*/ 297 h 2035"/>
                  <a:gd name="T22" fmla="*/ 68 w 2206"/>
                  <a:gd name="T23" fmla="*/ 1017 h 2035"/>
                  <a:gd name="T24" fmla="*/ 366 w 2206"/>
                  <a:gd name="T25" fmla="*/ 1737 h 2035"/>
                  <a:gd name="T26" fmla="*/ 1085 w 2206"/>
                  <a:gd name="T27" fmla="*/ 2034 h 2035"/>
                  <a:gd name="T28" fmla="*/ 1085 w 2206"/>
                  <a:gd name="T29" fmla="*/ 2034 h 2035"/>
                  <a:gd name="T30" fmla="*/ 1805 w 2206"/>
                  <a:gd name="T31" fmla="*/ 1737 h 2035"/>
                  <a:gd name="T32" fmla="*/ 1805 w 2206"/>
                  <a:gd name="T33" fmla="*/ 297 h 2035"/>
                  <a:gd name="T34" fmla="*/ 1085 w 2206"/>
                  <a:gd name="T35" fmla="*/ 0 h 2035"/>
                  <a:gd name="T36" fmla="*/ 1085 w 2206"/>
                  <a:gd name="T37" fmla="*/ 2005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06" h="2035">
                    <a:moveTo>
                      <a:pt x="1085" y="2005"/>
                    </a:moveTo>
                    <a:lnTo>
                      <a:pt x="1085" y="2005"/>
                    </a:lnTo>
                    <a:cubicBezTo>
                      <a:pt x="823" y="2005"/>
                      <a:pt x="571" y="1902"/>
                      <a:pt x="383" y="1714"/>
                    </a:cubicBezTo>
                    <a:cubicBezTo>
                      <a:pt x="0" y="1331"/>
                      <a:pt x="0" y="703"/>
                      <a:pt x="383" y="314"/>
                    </a:cubicBezTo>
                    <a:cubicBezTo>
                      <a:pt x="571" y="126"/>
                      <a:pt x="823" y="23"/>
                      <a:pt x="1085" y="23"/>
                    </a:cubicBezTo>
                    <a:cubicBezTo>
                      <a:pt x="1354" y="23"/>
                      <a:pt x="1600" y="126"/>
                      <a:pt x="1788" y="314"/>
                    </a:cubicBezTo>
                    <a:cubicBezTo>
                      <a:pt x="2177" y="703"/>
                      <a:pt x="2177" y="1331"/>
                      <a:pt x="1788" y="1714"/>
                    </a:cubicBezTo>
                    <a:cubicBezTo>
                      <a:pt x="1600" y="1902"/>
                      <a:pt x="1354" y="2005"/>
                      <a:pt x="1085" y="2005"/>
                    </a:cubicBezTo>
                    <a:lnTo>
                      <a:pt x="1085" y="0"/>
                    </a:lnTo>
                    <a:lnTo>
                      <a:pt x="1085" y="0"/>
                    </a:lnTo>
                    <a:cubicBezTo>
                      <a:pt x="817" y="0"/>
                      <a:pt x="560" y="103"/>
                      <a:pt x="366" y="297"/>
                    </a:cubicBezTo>
                    <a:cubicBezTo>
                      <a:pt x="177" y="486"/>
                      <a:pt x="68" y="743"/>
                      <a:pt x="68" y="1017"/>
                    </a:cubicBezTo>
                    <a:cubicBezTo>
                      <a:pt x="68" y="1285"/>
                      <a:pt x="177" y="1542"/>
                      <a:pt x="366" y="1737"/>
                    </a:cubicBezTo>
                    <a:cubicBezTo>
                      <a:pt x="560" y="1925"/>
                      <a:pt x="817" y="2034"/>
                      <a:pt x="1085" y="2034"/>
                    </a:cubicBezTo>
                    <a:lnTo>
                      <a:pt x="1085" y="2034"/>
                    </a:lnTo>
                    <a:cubicBezTo>
                      <a:pt x="1360" y="2034"/>
                      <a:pt x="1611" y="1925"/>
                      <a:pt x="1805" y="1737"/>
                    </a:cubicBezTo>
                    <a:cubicBezTo>
                      <a:pt x="2205" y="1337"/>
                      <a:pt x="2205" y="691"/>
                      <a:pt x="1805" y="297"/>
                    </a:cubicBezTo>
                    <a:cubicBezTo>
                      <a:pt x="1611" y="103"/>
                      <a:pt x="1360" y="0"/>
                      <a:pt x="1085" y="0"/>
                    </a:cubicBezTo>
                    <a:lnTo>
                      <a:pt x="1085" y="2005"/>
                    </a:ln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78" name="Freeform 116"/>
            <p:cNvSpPr>
              <a:spLocks noChangeArrowheads="1"/>
            </p:cNvSpPr>
            <p:nvPr/>
          </p:nvSpPr>
          <p:spPr bwMode="auto">
            <a:xfrm>
              <a:off x="6261126" y="1722905"/>
              <a:ext cx="199828" cy="207686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cs typeface="Calibri"/>
              </a:endParaRPr>
            </a:p>
          </p:txBody>
        </p:sp>
      </p:grpSp>
      <p:sp>
        <p:nvSpPr>
          <p:cNvPr id="73" name="Freeform 324"/>
          <p:cNvSpPr>
            <a:spLocks noChangeArrowheads="1"/>
          </p:cNvSpPr>
          <p:nvPr/>
        </p:nvSpPr>
        <p:spPr bwMode="auto">
          <a:xfrm>
            <a:off x="6085945" y="1213893"/>
            <a:ext cx="114057" cy="113951"/>
          </a:xfrm>
          <a:custGeom>
            <a:avLst/>
            <a:gdLst>
              <a:gd name="T0" fmla="*/ 480 w 481"/>
              <a:gd name="T1" fmla="*/ 240 h 481"/>
              <a:gd name="T2" fmla="*/ 480 w 481"/>
              <a:gd name="T3" fmla="*/ 240 h 481"/>
              <a:gd name="T4" fmla="*/ 240 w 481"/>
              <a:gd name="T5" fmla="*/ 0 h 481"/>
              <a:gd name="T6" fmla="*/ 0 w 481"/>
              <a:gd name="T7" fmla="*/ 240 h 481"/>
              <a:gd name="T8" fmla="*/ 240 w 481"/>
              <a:gd name="T9" fmla="*/ 480 h 481"/>
              <a:gd name="T10" fmla="*/ 480 w 481"/>
              <a:gd name="T11" fmla="*/ 24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81">
                <a:moveTo>
                  <a:pt x="480" y="240"/>
                </a:moveTo>
                <a:lnTo>
                  <a:pt x="480" y="240"/>
                </a:lnTo>
                <a:cubicBezTo>
                  <a:pt x="480" y="109"/>
                  <a:pt x="371" y="0"/>
                  <a:pt x="240" y="0"/>
                </a:cubicBezTo>
                <a:cubicBezTo>
                  <a:pt x="103" y="0"/>
                  <a:pt x="0" y="109"/>
                  <a:pt x="0" y="240"/>
                </a:cubicBezTo>
                <a:cubicBezTo>
                  <a:pt x="0" y="372"/>
                  <a:pt x="103" y="480"/>
                  <a:pt x="240" y="480"/>
                </a:cubicBezTo>
                <a:cubicBezTo>
                  <a:pt x="371" y="480"/>
                  <a:pt x="480" y="372"/>
                  <a:pt x="480" y="24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"/>
              <a:cs typeface="Calibri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109179" y="1240270"/>
            <a:ext cx="68645" cy="67526"/>
            <a:chOff x="8633181" y="5620427"/>
            <a:chExt cx="183006" cy="180070"/>
          </a:xfrm>
          <a:solidFill>
            <a:schemeClr val="accent4"/>
          </a:solidFill>
        </p:grpSpPr>
        <p:sp>
          <p:nvSpPr>
            <p:cNvPr id="75" name="Freeform 325"/>
            <p:cNvSpPr>
              <a:spLocks noChangeArrowheads="1"/>
            </p:cNvSpPr>
            <p:nvPr/>
          </p:nvSpPr>
          <p:spPr bwMode="auto">
            <a:xfrm>
              <a:off x="8717645" y="5620427"/>
              <a:ext cx="16893" cy="180070"/>
            </a:xfrm>
            <a:custGeom>
              <a:avLst/>
              <a:gdLst>
                <a:gd name="T0" fmla="*/ 28 w 29"/>
                <a:gd name="T1" fmla="*/ 285 h 286"/>
                <a:gd name="T2" fmla="*/ 0 w 29"/>
                <a:gd name="T3" fmla="*/ 285 h 286"/>
                <a:gd name="T4" fmla="*/ 0 w 29"/>
                <a:gd name="T5" fmla="*/ 0 h 286"/>
                <a:gd name="T6" fmla="*/ 28 w 29"/>
                <a:gd name="T7" fmla="*/ 0 h 286"/>
                <a:gd name="T8" fmla="*/ 28 w 29"/>
                <a:gd name="T9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6">
                  <a:moveTo>
                    <a:pt x="28" y="285"/>
                  </a:moveTo>
                  <a:lnTo>
                    <a:pt x="0" y="28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76" name="Freeform 326"/>
            <p:cNvSpPr>
              <a:spLocks noChangeArrowheads="1"/>
            </p:cNvSpPr>
            <p:nvPr/>
          </p:nvSpPr>
          <p:spPr bwMode="auto">
            <a:xfrm>
              <a:off x="8633181" y="5699209"/>
              <a:ext cx="183006" cy="19695"/>
            </a:xfrm>
            <a:custGeom>
              <a:avLst/>
              <a:gdLst>
                <a:gd name="T0" fmla="*/ 0 w 293"/>
                <a:gd name="T1" fmla="*/ 35 h 36"/>
                <a:gd name="T2" fmla="*/ 0 w 293"/>
                <a:gd name="T3" fmla="*/ 0 h 36"/>
                <a:gd name="T4" fmla="*/ 292 w 293"/>
                <a:gd name="T5" fmla="*/ 0 h 36"/>
                <a:gd name="T6" fmla="*/ 292 w 293"/>
                <a:gd name="T7" fmla="*/ 35 h 36"/>
                <a:gd name="T8" fmla="*/ 0 w 293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36">
                  <a:moveTo>
                    <a:pt x="0" y="35"/>
                  </a:moveTo>
                  <a:lnTo>
                    <a:pt x="0" y="0"/>
                  </a:lnTo>
                  <a:lnTo>
                    <a:pt x="292" y="0"/>
                  </a:lnTo>
                  <a:lnTo>
                    <a:pt x="292" y="35"/>
                  </a:lnTo>
                  <a:lnTo>
                    <a:pt x="0" y="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cs typeface="Calibri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608630" y="1554541"/>
            <a:ext cx="3412279" cy="3403972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>
            <a:defPPr>
              <a:defRPr lang="en-US"/>
            </a:defPPr>
            <a:lvl1pPr algn="r">
              <a:lnSpc>
                <a:spcPct val="110000"/>
              </a:lnSpc>
              <a:defRPr sz="1000"/>
            </a:lvl1pPr>
          </a:lstStyle>
          <a:p>
            <a:r>
              <a:rPr lang="ru-RU" sz="1600" dirty="0">
                <a:solidFill>
                  <a:schemeClr val="accent4"/>
                </a:solidFill>
              </a:rPr>
              <a:t>1. </a:t>
            </a:r>
            <a:r>
              <a:rPr lang="ru-RU" dirty="0"/>
              <a:t>Затем, чтобы представить вам наши авторские технологии и модели, которые позволяют создать настоящий живой бренд личности. Не вывеску, а суть. Бренд, который не обманывает ожидания, а отзывается в сердце и оставляет манящий след. Такой бренд становится тем нематериальным ресурсом, который привлекает потоки людей и инвестиций, развивая и наращивая потенциал НКО</a:t>
            </a:r>
            <a:r>
              <a:rPr lang="ru-RU" sz="1050" dirty="0"/>
              <a:t>;</a:t>
            </a:r>
          </a:p>
          <a:p>
            <a:r>
              <a:rPr lang="ru-RU" sz="1600" dirty="0">
                <a:solidFill>
                  <a:schemeClr val="accent4"/>
                </a:solidFill>
              </a:rPr>
              <a:t>2. </a:t>
            </a:r>
            <a:r>
              <a:rPr lang="ru-RU" dirty="0"/>
              <a:t>Затем, чтобы рассказать Вам о том, что мы имеем в виду, говоря о Бренде личности, как основе для формирования НКО;</a:t>
            </a:r>
          </a:p>
          <a:p>
            <a:r>
              <a:rPr lang="ru-RU" sz="1600" dirty="0">
                <a:solidFill>
                  <a:schemeClr val="accent4"/>
                </a:solidFill>
              </a:rPr>
              <a:t>3. </a:t>
            </a:r>
            <a:r>
              <a:rPr lang="ru-RU" dirty="0"/>
              <a:t>Затем, чтобы поделится методами, технологиями и моделями, которые были разработаны нами за последние 20 лет для построения личных и корпоративных брендов: </a:t>
            </a:r>
            <a:r>
              <a:rPr lang="en-US" dirty="0"/>
              <a:t>VTGG (</a:t>
            </a:r>
            <a:r>
              <a:rPr lang="ru-RU" dirty="0"/>
              <a:t>ценностная типология личности), 5</a:t>
            </a:r>
            <a:r>
              <a:rPr lang="en-US" dirty="0"/>
              <a:t>LP (</a:t>
            </a:r>
            <a:r>
              <a:rPr lang="ru-RU" dirty="0"/>
              <a:t>пять ступеней позиционирования), «Целостность бренда» и другие.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Почему? и Зачем?</a:t>
            </a:r>
            <a:endParaRPr lang="en-US" dirty="0"/>
          </a:p>
        </p:txBody>
      </p:sp>
      <p:sp>
        <p:nvSpPr>
          <p:cNvPr id="83" name="Freeform 324"/>
          <p:cNvSpPr>
            <a:spLocks noChangeArrowheads="1"/>
          </p:cNvSpPr>
          <p:nvPr/>
        </p:nvSpPr>
        <p:spPr bwMode="auto">
          <a:xfrm>
            <a:off x="2788066" y="1207414"/>
            <a:ext cx="114057" cy="113951"/>
          </a:xfrm>
          <a:custGeom>
            <a:avLst/>
            <a:gdLst>
              <a:gd name="T0" fmla="*/ 480 w 481"/>
              <a:gd name="T1" fmla="*/ 240 h 481"/>
              <a:gd name="T2" fmla="*/ 480 w 481"/>
              <a:gd name="T3" fmla="*/ 240 h 481"/>
              <a:gd name="T4" fmla="*/ 240 w 481"/>
              <a:gd name="T5" fmla="*/ 0 h 481"/>
              <a:gd name="T6" fmla="*/ 0 w 481"/>
              <a:gd name="T7" fmla="*/ 240 h 481"/>
              <a:gd name="T8" fmla="*/ 240 w 481"/>
              <a:gd name="T9" fmla="*/ 480 h 481"/>
              <a:gd name="T10" fmla="*/ 480 w 481"/>
              <a:gd name="T11" fmla="*/ 24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81">
                <a:moveTo>
                  <a:pt x="480" y="240"/>
                </a:moveTo>
                <a:lnTo>
                  <a:pt x="480" y="240"/>
                </a:lnTo>
                <a:cubicBezTo>
                  <a:pt x="480" y="109"/>
                  <a:pt x="371" y="0"/>
                  <a:pt x="240" y="0"/>
                </a:cubicBezTo>
                <a:cubicBezTo>
                  <a:pt x="103" y="0"/>
                  <a:pt x="0" y="109"/>
                  <a:pt x="0" y="240"/>
                </a:cubicBezTo>
                <a:cubicBezTo>
                  <a:pt x="0" y="372"/>
                  <a:pt x="103" y="480"/>
                  <a:pt x="240" y="480"/>
                </a:cubicBezTo>
                <a:cubicBezTo>
                  <a:pt x="371" y="480"/>
                  <a:pt x="480" y="372"/>
                  <a:pt x="480" y="240"/>
                </a:cubicBezTo>
              </a:path>
            </a:pathLst>
          </a:custGeom>
          <a:solidFill>
            <a:srgbClr val="5C8DC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"/>
              <a:cs typeface="Calibri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765678" y="1215003"/>
            <a:ext cx="68650" cy="67526"/>
            <a:chOff x="8633181" y="5620427"/>
            <a:chExt cx="183006" cy="180070"/>
          </a:xfrm>
          <a:solidFill>
            <a:schemeClr val="bg1"/>
          </a:solidFill>
        </p:grpSpPr>
        <p:sp>
          <p:nvSpPr>
            <p:cNvPr id="85" name="Freeform 325"/>
            <p:cNvSpPr>
              <a:spLocks noChangeArrowheads="1"/>
            </p:cNvSpPr>
            <p:nvPr/>
          </p:nvSpPr>
          <p:spPr bwMode="auto">
            <a:xfrm>
              <a:off x="8717645" y="5620427"/>
              <a:ext cx="16893" cy="180070"/>
            </a:xfrm>
            <a:custGeom>
              <a:avLst/>
              <a:gdLst>
                <a:gd name="T0" fmla="*/ 28 w 29"/>
                <a:gd name="T1" fmla="*/ 285 h 286"/>
                <a:gd name="T2" fmla="*/ 0 w 29"/>
                <a:gd name="T3" fmla="*/ 285 h 286"/>
                <a:gd name="T4" fmla="*/ 0 w 29"/>
                <a:gd name="T5" fmla="*/ 0 h 286"/>
                <a:gd name="T6" fmla="*/ 28 w 29"/>
                <a:gd name="T7" fmla="*/ 0 h 286"/>
                <a:gd name="T8" fmla="*/ 28 w 29"/>
                <a:gd name="T9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6">
                  <a:moveTo>
                    <a:pt x="28" y="285"/>
                  </a:moveTo>
                  <a:lnTo>
                    <a:pt x="0" y="28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6" name="Freeform 326"/>
            <p:cNvSpPr>
              <a:spLocks noChangeArrowheads="1"/>
            </p:cNvSpPr>
            <p:nvPr/>
          </p:nvSpPr>
          <p:spPr bwMode="auto">
            <a:xfrm>
              <a:off x="8633181" y="5699209"/>
              <a:ext cx="183006" cy="19695"/>
            </a:xfrm>
            <a:custGeom>
              <a:avLst/>
              <a:gdLst>
                <a:gd name="T0" fmla="*/ 0 w 293"/>
                <a:gd name="T1" fmla="*/ 35 h 36"/>
                <a:gd name="T2" fmla="*/ 0 w 293"/>
                <a:gd name="T3" fmla="*/ 0 h 36"/>
                <a:gd name="T4" fmla="*/ 292 w 293"/>
                <a:gd name="T5" fmla="*/ 0 h 36"/>
                <a:gd name="T6" fmla="*/ 292 w 293"/>
                <a:gd name="T7" fmla="*/ 35 h 36"/>
                <a:gd name="T8" fmla="*/ 0 w 293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36">
                  <a:moveTo>
                    <a:pt x="0" y="35"/>
                  </a:moveTo>
                  <a:lnTo>
                    <a:pt x="0" y="0"/>
                  </a:lnTo>
                  <a:lnTo>
                    <a:pt x="292" y="0"/>
                  </a:lnTo>
                  <a:lnTo>
                    <a:pt x="292" y="35"/>
                  </a:lnTo>
                  <a:lnTo>
                    <a:pt x="0" y="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sz="1400" b="1" dirty="0">
                  <a:solidFill>
                    <a:schemeClr val="bg1"/>
                  </a:solidFill>
                  <a:latin typeface="Calibri"/>
                  <a:cs typeface="Calibri"/>
                </a:rPr>
                <a:t>+</a:t>
              </a:r>
              <a:endParaRPr lang="en-US" sz="14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32895" y="1156492"/>
            <a:ext cx="2180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!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7" name="Freeform 170"/>
          <p:cNvSpPr>
            <a:spLocks noChangeAspect="1" noChangeArrowheads="1"/>
          </p:cNvSpPr>
          <p:nvPr/>
        </p:nvSpPr>
        <p:spPr bwMode="auto">
          <a:xfrm>
            <a:off x="3141833" y="1266541"/>
            <a:ext cx="244029" cy="288000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6667" y="1136092"/>
            <a:ext cx="2469986" cy="430851"/>
          </a:xfrm>
          <a:prstGeom prst="rect">
            <a:avLst/>
          </a:prstGeom>
          <a:solidFill>
            <a:schemeClr val="accent5"/>
          </a:solidFill>
          <a:ln w="19050" cmpd="sng">
            <a:solidFill>
              <a:schemeClr val="accent5"/>
            </a:solidFill>
          </a:ln>
        </p:spPr>
        <p:txBody>
          <a:bodyPr wrap="square" lIns="182843" tIns="91422" rIns="182843" bIns="91422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2"/>
                </a:solidFill>
              </a:rPr>
              <a:t>Почему я здесь?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74208" y="1146203"/>
            <a:ext cx="2564992" cy="430851"/>
          </a:xfrm>
          <a:prstGeom prst="rect">
            <a:avLst/>
          </a:prstGeom>
          <a:solidFill>
            <a:schemeClr val="accent4"/>
          </a:solidFill>
          <a:ln w="19050" cmpd="sng">
            <a:solidFill>
              <a:schemeClr val="accent4"/>
            </a:solidFill>
          </a:ln>
        </p:spPr>
        <p:txBody>
          <a:bodyPr wrap="square" lIns="182843" tIns="91422" rIns="182843" bIns="91422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2"/>
                </a:solidFill>
              </a:rPr>
              <a:t>Зачем я здесь?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1562" y="52314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73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Советские фильмы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ABA-67E5-4F78-88B6-81F0E2CA619F}" type="slidenum">
              <a:rPr lang="ru-RU" smtClean="0"/>
              <a:t>20</a:t>
            </a:fld>
            <a:endParaRPr lang="ru-RU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6743588" y="1059582"/>
            <a:ext cx="1085795" cy="4266474"/>
          </a:xfrm>
          <a:prstGeom prst="rect">
            <a:avLst/>
          </a:prstGeom>
          <a:solidFill>
            <a:srgbClr val="9933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4572000" y="1059582"/>
            <a:ext cx="1085795" cy="4266474"/>
          </a:xfrm>
          <a:prstGeom prst="rect">
            <a:avLst/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3486213" y="1059582"/>
            <a:ext cx="1085794" cy="4266474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2400412" y="1059582"/>
            <a:ext cx="1085795" cy="4266474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1314624" y="1059582"/>
            <a:ext cx="1085794" cy="4266474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5657801" y="1059582"/>
            <a:ext cx="1085794" cy="4266474"/>
          </a:xfrm>
          <a:prstGeom prst="rect">
            <a:avLst/>
          </a:prstGeom>
          <a:solidFill>
            <a:srgbClr val="3333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6789640" y="1073454"/>
            <a:ext cx="981986" cy="21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548" tIns="54548" rIns="51547" bIns="54548"/>
          <a:lstStyle/>
          <a:p>
            <a:pPr marL="186680" indent="-186680" algn="ctr">
              <a:spcBef>
                <a:spcPts val="152"/>
              </a:spcBef>
            </a:pPr>
            <a:r>
              <a:rPr lang="en-US" sz="750" b="1">
                <a:cs typeface="Arial" charset="0"/>
              </a:rPr>
              <a:t>Подражатель</a:t>
            </a:r>
          </a:p>
        </p:txBody>
      </p:sp>
      <p:sp>
        <p:nvSpPr>
          <p:cNvPr id="12" name="Rectangle 10"/>
          <p:cNvSpPr>
            <a:spLocks/>
          </p:cNvSpPr>
          <p:nvPr/>
        </p:nvSpPr>
        <p:spPr bwMode="auto">
          <a:xfrm>
            <a:off x="5808489" y="1073454"/>
            <a:ext cx="780232" cy="21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548" tIns="54548" rIns="51547" bIns="54548"/>
          <a:lstStyle/>
          <a:p>
            <a:pPr marL="186680" indent="-186680" algn="ctr">
              <a:spcBef>
                <a:spcPts val="152"/>
              </a:spcBef>
            </a:pPr>
            <a:r>
              <a:rPr lang="en-US" sz="750" b="1">
                <a:cs typeface="Arial" charset="0"/>
              </a:rPr>
              <a:t>Карьерист</a:t>
            </a:r>
          </a:p>
        </p:txBody>
      </p:sp>
      <p:sp>
        <p:nvSpPr>
          <p:cNvPr id="13" name="Rectangle 11"/>
          <p:cNvSpPr>
            <a:spLocks/>
          </p:cNvSpPr>
          <p:nvPr/>
        </p:nvSpPr>
        <p:spPr bwMode="auto">
          <a:xfrm>
            <a:off x="4741107" y="1073454"/>
            <a:ext cx="733351" cy="21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548" tIns="54548" rIns="51547" bIns="54548"/>
          <a:lstStyle/>
          <a:p>
            <a:pPr marL="186680" indent="-186680" algn="ctr">
              <a:spcBef>
                <a:spcPts val="152"/>
              </a:spcBef>
            </a:pPr>
            <a:r>
              <a:rPr lang="en-US" sz="750" b="1">
                <a:cs typeface="Arial" charset="0"/>
              </a:rPr>
              <a:t>Обыватель</a:t>
            </a:r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3643593" y="1073454"/>
            <a:ext cx="760976" cy="21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548" tIns="54548" rIns="51547" bIns="54548"/>
          <a:lstStyle/>
          <a:p>
            <a:pPr marL="186680" indent="-186680" algn="ctr">
              <a:spcBef>
                <a:spcPts val="152"/>
              </a:spcBef>
            </a:pPr>
            <a:r>
              <a:rPr lang="en-US" sz="750" b="1">
                <a:cs typeface="Arial" charset="0"/>
              </a:rPr>
              <a:t>Интеллигент</a:t>
            </a:r>
          </a:p>
        </p:txBody>
      </p:sp>
      <p:sp>
        <p:nvSpPr>
          <p:cNvPr id="15" name="Rectangle 13"/>
          <p:cNvSpPr>
            <a:spLocks/>
          </p:cNvSpPr>
          <p:nvPr/>
        </p:nvSpPr>
        <p:spPr bwMode="auto">
          <a:xfrm>
            <a:off x="2513435" y="1073454"/>
            <a:ext cx="847204" cy="21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548" tIns="54548" rIns="51547" bIns="54548"/>
          <a:lstStyle/>
          <a:p>
            <a:pPr marL="186680" indent="-186680" algn="ctr">
              <a:spcBef>
                <a:spcPts val="152"/>
              </a:spcBef>
            </a:pPr>
            <a:r>
              <a:rPr lang="en-US" sz="750" b="1">
                <a:cs typeface="Arial" charset="0"/>
              </a:rPr>
              <a:t>Независимый</a:t>
            </a:r>
          </a:p>
        </p:txBody>
      </p:sp>
      <p:sp>
        <p:nvSpPr>
          <p:cNvPr id="16" name="Rectangle 14"/>
          <p:cNvSpPr>
            <a:spLocks/>
          </p:cNvSpPr>
          <p:nvPr/>
        </p:nvSpPr>
        <p:spPr bwMode="auto">
          <a:xfrm>
            <a:off x="1551538" y="1071780"/>
            <a:ext cx="609452" cy="25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548" tIns="54548" rIns="51547" bIns="54548"/>
          <a:lstStyle/>
          <a:p>
            <a:pPr marL="186680" indent="-186680" algn="ctr">
              <a:spcBef>
                <a:spcPts val="152"/>
              </a:spcBef>
            </a:pPr>
            <a:r>
              <a:rPr lang="en-US" sz="750" b="1" dirty="0" err="1">
                <a:cs typeface="Arial" charset="0"/>
              </a:rPr>
              <a:t>Гедонист</a:t>
            </a:r>
            <a:endParaRPr lang="en-US" sz="750" b="1" dirty="0">
              <a:cs typeface="Arial" charset="0"/>
            </a:endParaRPr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>
            <a:off x="1410055" y="3509435"/>
            <a:ext cx="885713" cy="1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70000"/>
              </a:lnSpc>
            </a:pPr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Волшебник</a:t>
            </a:r>
          </a:p>
        </p:txBody>
      </p:sp>
      <p:sp>
        <p:nvSpPr>
          <p:cNvPr id="18" name="Rectangle 16"/>
          <p:cNvSpPr>
            <a:spLocks/>
          </p:cNvSpPr>
          <p:nvPr/>
        </p:nvSpPr>
        <p:spPr bwMode="auto">
          <a:xfrm>
            <a:off x="2516777" y="3514458"/>
            <a:ext cx="857250" cy="1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70000"/>
              </a:lnSpc>
            </a:pPr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Принцесса</a:t>
            </a:r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>
            <a:off x="3597548" y="3514458"/>
            <a:ext cx="857250" cy="1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70000"/>
              </a:lnSpc>
            </a:pPr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Хозяин гостиницы</a:t>
            </a:r>
          </a:p>
        </p:txBody>
      </p:sp>
      <p:sp>
        <p:nvSpPr>
          <p:cNvPr id="20" name="Rectangle 18"/>
          <p:cNvSpPr>
            <a:spLocks/>
          </p:cNvSpPr>
          <p:nvPr/>
        </p:nvSpPr>
        <p:spPr bwMode="auto">
          <a:xfrm>
            <a:off x="4722695" y="3514458"/>
            <a:ext cx="780232" cy="1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70000"/>
              </a:lnSpc>
            </a:pPr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Король</a:t>
            </a:r>
          </a:p>
        </p:txBody>
      </p:sp>
      <p:sp>
        <p:nvSpPr>
          <p:cNvPr id="21" name="Rectangle 19"/>
          <p:cNvSpPr>
            <a:spLocks/>
          </p:cNvSpPr>
          <p:nvPr/>
        </p:nvSpPr>
        <p:spPr bwMode="auto">
          <a:xfrm>
            <a:off x="5897229" y="3510273"/>
            <a:ext cx="600242" cy="10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70000"/>
              </a:lnSpc>
            </a:pPr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Министр</a:t>
            </a:r>
          </a:p>
        </p:txBody>
      </p:sp>
      <p:sp>
        <p:nvSpPr>
          <p:cNvPr id="22" name="Rectangle 20"/>
          <p:cNvSpPr>
            <a:spLocks/>
          </p:cNvSpPr>
          <p:nvPr/>
        </p:nvSpPr>
        <p:spPr bwMode="auto">
          <a:xfrm>
            <a:off x="6963768" y="3510273"/>
            <a:ext cx="647960" cy="10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70000"/>
              </a:lnSpc>
            </a:pPr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Медведь</a:t>
            </a:r>
          </a:p>
        </p:txBody>
      </p:sp>
      <p:sp>
        <p:nvSpPr>
          <p:cNvPr id="23" name="Rectangle 21"/>
          <p:cNvSpPr>
            <a:spLocks/>
          </p:cNvSpPr>
          <p:nvPr/>
        </p:nvSpPr>
        <p:spPr bwMode="auto">
          <a:xfrm>
            <a:off x="1426797" y="4724989"/>
            <a:ext cx="857250" cy="2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45279" indent="-245279" algn="ctr"/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маэстро</a:t>
            </a:r>
          </a:p>
          <a:p>
            <a:pPr marL="245279" indent="-245279" algn="ctr"/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Велюров</a:t>
            </a:r>
          </a:p>
        </p:txBody>
      </p:sp>
      <p:sp>
        <p:nvSpPr>
          <p:cNvPr id="24" name="Rectangle 22"/>
          <p:cNvSpPr>
            <a:spLocks/>
          </p:cNvSpPr>
          <p:nvPr/>
        </p:nvSpPr>
        <p:spPr bwMode="auto">
          <a:xfrm>
            <a:off x="2601330" y="4724989"/>
            <a:ext cx="685633" cy="2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неутомимый</a:t>
            </a:r>
          </a:p>
          <a:p>
            <a:pPr algn="ctr"/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Костик</a:t>
            </a:r>
          </a:p>
        </p:txBody>
      </p:sp>
      <p:sp>
        <p:nvSpPr>
          <p:cNvPr id="25" name="Rectangle 23"/>
          <p:cNvSpPr>
            <a:spLocks/>
          </p:cNvSpPr>
          <p:nvPr/>
        </p:nvSpPr>
        <p:spPr bwMode="auto">
          <a:xfrm>
            <a:off x="3599222" y="4724989"/>
            <a:ext cx="857250" cy="2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интеллигент</a:t>
            </a:r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 Хоботов</a:t>
            </a:r>
          </a:p>
        </p:txBody>
      </p:sp>
      <p:sp>
        <p:nvSpPr>
          <p:cNvPr id="26" name="Rectangle 24"/>
          <p:cNvSpPr>
            <a:spLocks/>
          </p:cNvSpPr>
          <p:nvPr/>
        </p:nvSpPr>
        <p:spPr bwMode="auto">
          <a:xfrm>
            <a:off x="4683342" y="4724989"/>
            <a:ext cx="857250" cy="3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полезный</a:t>
            </a:r>
          </a:p>
          <a:p>
            <a:pPr algn="ctr"/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в хозяйстве</a:t>
            </a:r>
          </a:p>
          <a:p>
            <a:pPr algn="ctr"/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Савва Игнатьич</a:t>
            </a:r>
          </a:p>
        </p:txBody>
      </p:sp>
      <p:sp>
        <p:nvSpPr>
          <p:cNvPr id="27" name="Rectangle 25"/>
          <p:cNvSpPr>
            <a:spLocks/>
          </p:cNvSpPr>
          <p:nvPr/>
        </p:nvSpPr>
        <p:spPr bwMode="auto">
          <a:xfrm>
            <a:off x="5667006" y="4724989"/>
            <a:ext cx="1065703" cy="3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властно ориентированная</a:t>
            </a:r>
          </a:p>
          <a:p>
            <a:pPr algn="ctr"/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на социальный успех</a:t>
            </a:r>
          </a:p>
          <a:p>
            <a:pPr algn="ctr"/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Маргарита Павловна</a:t>
            </a:r>
          </a:p>
        </p:txBody>
      </p:sp>
      <p:sp>
        <p:nvSpPr>
          <p:cNvPr id="28" name="Rectangle 26"/>
          <p:cNvSpPr>
            <a:spLocks/>
          </p:cNvSpPr>
          <p:nvPr/>
        </p:nvSpPr>
        <p:spPr bwMode="auto">
          <a:xfrm>
            <a:off x="6853256" y="4724989"/>
            <a:ext cx="857250" cy="2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750">
                <a:latin typeface="Times New Roman" charset="0"/>
                <a:cs typeface="Times New Roman" charset="0"/>
                <a:sym typeface="Times New Roman" charset="0"/>
              </a:rPr>
              <a:t>добрая ко всем </a:t>
            </a:r>
          </a:p>
          <a:p>
            <a:pPr algn="ctr"/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Людочка-Милочка</a:t>
            </a:r>
          </a:p>
        </p:txBody>
      </p: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2438927" y="3722899"/>
            <a:ext cx="1008776" cy="1056494"/>
            <a:chOff x="0" y="0"/>
            <a:chExt cx="848" cy="888"/>
          </a:xfrm>
        </p:grpSpPr>
        <p:pic>
          <p:nvPicPr>
            <p:cNvPr id="30" name="Picture 28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3524716" y="3722899"/>
            <a:ext cx="1008776" cy="1056494"/>
            <a:chOff x="0" y="0"/>
            <a:chExt cx="848" cy="888"/>
          </a:xfrm>
        </p:grpSpPr>
        <p:pic>
          <p:nvPicPr>
            <p:cNvPr id="33" name="Picture 31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4610515" y="3722899"/>
            <a:ext cx="1008776" cy="1056494"/>
            <a:chOff x="0" y="0"/>
            <a:chExt cx="848" cy="888"/>
          </a:xfrm>
        </p:grpSpPr>
        <p:pic>
          <p:nvPicPr>
            <p:cNvPr id="36" name="Picture 34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5696304" y="3722899"/>
            <a:ext cx="1008776" cy="1056494"/>
            <a:chOff x="0" y="0"/>
            <a:chExt cx="848" cy="888"/>
          </a:xfrm>
        </p:grpSpPr>
        <p:pic>
          <p:nvPicPr>
            <p:cNvPr id="39" name="Picture 37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6782104" y="3722899"/>
            <a:ext cx="1008776" cy="1056494"/>
            <a:chOff x="0" y="0"/>
            <a:chExt cx="848" cy="888"/>
          </a:xfrm>
        </p:grpSpPr>
        <p:pic>
          <p:nvPicPr>
            <p:cNvPr id="42" name="Picture 40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2"/>
          <p:cNvGrpSpPr>
            <a:grpSpLocks/>
          </p:cNvGrpSpPr>
          <p:nvPr/>
        </p:nvGrpSpPr>
        <p:grpSpPr bwMode="auto">
          <a:xfrm>
            <a:off x="1353127" y="3722899"/>
            <a:ext cx="1008776" cy="1056494"/>
            <a:chOff x="0" y="0"/>
            <a:chExt cx="848" cy="888"/>
          </a:xfrm>
        </p:grpSpPr>
        <p:pic>
          <p:nvPicPr>
            <p:cNvPr id="45" name="Picture 43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45"/>
          <p:cNvGrpSpPr>
            <a:grpSpLocks/>
          </p:cNvGrpSpPr>
          <p:nvPr/>
        </p:nvGrpSpPr>
        <p:grpSpPr bwMode="auto">
          <a:xfrm>
            <a:off x="1353127" y="2513205"/>
            <a:ext cx="1008776" cy="1056494"/>
            <a:chOff x="0" y="0"/>
            <a:chExt cx="848" cy="888"/>
          </a:xfrm>
        </p:grpSpPr>
        <p:pic>
          <p:nvPicPr>
            <p:cNvPr id="48" name="Picture 46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Group 48"/>
          <p:cNvGrpSpPr>
            <a:grpSpLocks/>
          </p:cNvGrpSpPr>
          <p:nvPr/>
        </p:nvGrpSpPr>
        <p:grpSpPr bwMode="auto">
          <a:xfrm>
            <a:off x="4610515" y="2513205"/>
            <a:ext cx="1008776" cy="1056494"/>
            <a:chOff x="0" y="0"/>
            <a:chExt cx="848" cy="888"/>
          </a:xfrm>
        </p:grpSpPr>
        <p:pic>
          <p:nvPicPr>
            <p:cNvPr id="51" name="Picture 49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6782104" y="2513205"/>
            <a:ext cx="1008776" cy="1056494"/>
            <a:chOff x="0" y="0"/>
            <a:chExt cx="848" cy="888"/>
          </a:xfrm>
        </p:grpSpPr>
        <p:pic>
          <p:nvPicPr>
            <p:cNvPr id="54" name="Picture 52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 54"/>
          <p:cNvGrpSpPr>
            <a:grpSpLocks/>
          </p:cNvGrpSpPr>
          <p:nvPr/>
        </p:nvGrpSpPr>
        <p:grpSpPr bwMode="auto">
          <a:xfrm>
            <a:off x="5696304" y="2513205"/>
            <a:ext cx="1008776" cy="1056494"/>
            <a:chOff x="0" y="0"/>
            <a:chExt cx="848" cy="888"/>
          </a:xfrm>
        </p:grpSpPr>
        <p:pic>
          <p:nvPicPr>
            <p:cNvPr id="57" name="Picture 55"/>
            <p:cNvPicPr>
              <a:picLocks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" name="Group 57"/>
          <p:cNvGrpSpPr>
            <a:grpSpLocks/>
          </p:cNvGrpSpPr>
          <p:nvPr/>
        </p:nvGrpSpPr>
        <p:grpSpPr bwMode="auto">
          <a:xfrm>
            <a:off x="2438927" y="2513205"/>
            <a:ext cx="1008776" cy="1056494"/>
            <a:chOff x="0" y="0"/>
            <a:chExt cx="848" cy="888"/>
          </a:xfrm>
        </p:grpSpPr>
        <p:pic>
          <p:nvPicPr>
            <p:cNvPr id="60" name="Picture 58"/>
            <p:cNvPicPr>
              <a:picLocks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5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" name="Group 60"/>
          <p:cNvGrpSpPr>
            <a:grpSpLocks/>
          </p:cNvGrpSpPr>
          <p:nvPr/>
        </p:nvGrpSpPr>
        <p:grpSpPr bwMode="auto">
          <a:xfrm>
            <a:off x="3524716" y="2513205"/>
            <a:ext cx="1008776" cy="1056494"/>
            <a:chOff x="0" y="0"/>
            <a:chExt cx="848" cy="888"/>
          </a:xfrm>
        </p:grpSpPr>
        <p:pic>
          <p:nvPicPr>
            <p:cNvPr id="63" name="Picture 61"/>
            <p:cNvPicPr>
              <a:picLocks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" name="Rectangle 63"/>
          <p:cNvSpPr>
            <a:spLocks/>
          </p:cNvSpPr>
          <p:nvPr/>
        </p:nvSpPr>
        <p:spPr bwMode="auto">
          <a:xfrm>
            <a:off x="2525992" y="2299729"/>
            <a:ext cx="837158" cy="1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70000"/>
              </a:lnSpc>
            </a:pPr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Шерлок Холмс</a:t>
            </a:r>
          </a:p>
        </p:txBody>
      </p:sp>
      <p:sp>
        <p:nvSpPr>
          <p:cNvPr id="66" name="Rectangle 64"/>
          <p:cNvSpPr>
            <a:spLocks/>
          </p:cNvSpPr>
          <p:nvPr/>
        </p:nvSpPr>
        <p:spPr bwMode="auto">
          <a:xfrm>
            <a:off x="1461959" y="2299729"/>
            <a:ext cx="771023" cy="1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70000"/>
              </a:lnSpc>
            </a:pPr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Сэр Генри</a:t>
            </a:r>
          </a:p>
        </p:txBody>
      </p:sp>
      <p:sp>
        <p:nvSpPr>
          <p:cNvPr id="67" name="Rectangle 65"/>
          <p:cNvSpPr>
            <a:spLocks/>
          </p:cNvSpPr>
          <p:nvPr/>
        </p:nvSpPr>
        <p:spPr bwMode="auto">
          <a:xfrm>
            <a:off x="3577462" y="2299729"/>
            <a:ext cx="885713" cy="1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70000"/>
              </a:lnSpc>
            </a:pPr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Доктор Ватсон</a:t>
            </a:r>
          </a:p>
        </p:txBody>
      </p:sp>
      <p:grpSp>
        <p:nvGrpSpPr>
          <p:cNvPr id="68" name="Group 66"/>
          <p:cNvGrpSpPr>
            <a:grpSpLocks/>
          </p:cNvGrpSpPr>
          <p:nvPr/>
        </p:nvGrpSpPr>
        <p:grpSpPr bwMode="auto">
          <a:xfrm>
            <a:off x="2438927" y="1303511"/>
            <a:ext cx="1008776" cy="1057331"/>
            <a:chOff x="0" y="0"/>
            <a:chExt cx="848" cy="888"/>
          </a:xfrm>
        </p:grpSpPr>
        <p:pic>
          <p:nvPicPr>
            <p:cNvPr id="69" name="Picture 67"/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6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" name="Group 69"/>
          <p:cNvGrpSpPr>
            <a:grpSpLocks/>
          </p:cNvGrpSpPr>
          <p:nvPr/>
        </p:nvGrpSpPr>
        <p:grpSpPr bwMode="auto">
          <a:xfrm>
            <a:off x="3524716" y="1303511"/>
            <a:ext cx="1008776" cy="1057331"/>
            <a:chOff x="0" y="0"/>
            <a:chExt cx="848" cy="888"/>
          </a:xfrm>
        </p:grpSpPr>
        <p:pic>
          <p:nvPicPr>
            <p:cNvPr id="72" name="Picture 70"/>
            <p:cNvPicPr>
              <a:picLocks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7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4" name="Group 72"/>
          <p:cNvGrpSpPr>
            <a:grpSpLocks/>
          </p:cNvGrpSpPr>
          <p:nvPr/>
        </p:nvGrpSpPr>
        <p:grpSpPr bwMode="auto">
          <a:xfrm>
            <a:off x="1353127" y="1303511"/>
            <a:ext cx="1008776" cy="1057331"/>
            <a:chOff x="0" y="0"/>
            <a:chExt cx="848" cy="888"/>
          </a:xfrm>
        </p:grpSpPr>
        <p:pic>
          <p:nvPicPr>
            <p:cNvPr id="75" name="Picture 73"/>
            <p:cNvPicPr>
              <a:picLocks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7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7" name="Group 75"/>
          <p:cNvGrpSpPr>
            <a:grpSpLocks/>
          </p:cNvGrpSpPr>
          <p:nvPr/>
        </p:nvGrpSpPr>
        <p:grpSpPr bwMode="auto">
          <a:xfrm>
            <a:off x="4610515" y="1303511"/>
            <a:ext cx="1008776" cy="1057331"/>
            <a:chOff x="0" y="0"/>
            <a:chExt cx="848" cy="888"/>
          </a:xfrm>
        </p:grpSpPr>
        <p:pic>
          <p:nvPicPr>
            <p:cNvPr id="78" name="Picture 76"/>
            <p:cNvPicPr>
              <a:picLocks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7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" name="Group 78"/>
          <p:cNvGrpSpPr>
            <a:grpSpLocks/>
          </p:cNvGrpSpPr>
          <p:nvPr/>
        </p:nvGrpSpPr>
        <p:grpSpPr bwMode="auto">
          <a:xfrm>
            <a:off x="5696304" y="1303511"/>
            <a:ext cx="1008776" cy="1057331"/>
            <a:chOff x="0" y="0"/>
            <a:chExt cx="848" cy="888"/>
          </a:xfrm>
        </p:grpSpPr>
        <p:pic>
          <p:nvPicPr>
            <p:cNvPr id="81" name="Picture 79"/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8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Group 81"/>
          <p:cNvGrpSpPr>
            <a:grpSpLocks/>
          </p:cNvGrpSpPr>
          <p:nvPr/>
        </p:nvGrpSpPr>
        <p:grpSpPr bwMode="auto">
          <a:xfrm>
            <a:off x="6782104" y="1303511"/>
            <a:ext cx="1008776" cy="1057331"/>
            <a:chOff x="0" y="0"/>
            <a:chExt cx="848" cy="888"/>
          </a:xfrm>
        </p:grpSpPr>
        <p:pic>
          <p:nvPicPr>
            <p:cNvPr id="84" name="Picture 82"/>
            <p:cNvPicPr>
              <a:picLocks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8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" name="Rectangle 84"/>
          <p:cNvSpPr>
            <a:spLocks/>
          </p:cNvSpPr>
          <p:nvPr/>
        </p:nvSpPr>
        <p:spPr bwMode="auto">
          <a:xfrm>
            <a:off x="4662414" y="2299729"/>
            <a:ext cx="885713" cy="1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70000"/>
              </a:lnSpc>
            </a:pPr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Антонина</a:t>
            </a:r>
          </a:p>
        </p:txBody>
      </p:sp>
      <p:sp>
        <p:nvSpPr>
          <p:cNvPr id="87" name="Rectangle 85"/>
          <p:cNvSpPr>
            <a:spLocks/>
          </p:cNvSpPr>
          <p:nvPr/>
        </p:nvSpPr>
        <p:spPr bwMode="auto">
          <a:xfrm>
            <a:off x="5755743" y="2299729"/>
            <a:ext cx="885713" cy="1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70000"/>
              </a:lnSpc>
            </a:pPr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Катерина</a:t>
            </a:r>
          </a:p>
        </p:txBody>
      </p:sp>
      <p:sp>
        <p:nvSpPr>
          <p:cNvPr id="88" name="Rectangle 86"/>
          <p:cNvSpPr>
            <a:spLocks/>
          </p:cNvSpPr>
          <p:nvPr/>
        </p:nvSpPr>
        <p:spPr bwMode="auto">
          <a:xfrm>
            <a:off x="6834004" y="2299729"/>
            <a:ext cx="885713" cy="1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70000"/>
              </a:lnSpc>
            </a:pPr>
            <a:r>
              <a:rPr lang="en-US" sz="750" b="1">
                <a:latin typeface="Times New Roman" charset="0"/>
                <a:cs typeface="Times New Roman" charset="0"/>
                <a:sym typeface="Times New Roman" charset="0"/>
              </a:rPr>
              <a:t>Людмила</a:t>
            </a:r>
          </a:p>
        </p:txBody>
      </p:sp>
    </p:spTree>
    <p:extLst>
      <p:ext uri="{BB962C8B-B14F-4D97-AF65-F5344CB8AC3E}">
        <p14:creationId xmlns:p14="http://schemas.microsoft.com/office/powerpoint/2010/main" val="1336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65" grpId="0"/>
      <p:bldP spid="66" grpId="0"/>
      <p:bldP spid="67" grpId="0"/>
      <p:bldP spid="86" grpId="0"/>
      <p:bldP spid="87" grpId="0"/>
      <p:bldP spid="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132834" tIns="134732" rIns="132834" bIns="134732" rtlCol="0" anchor="ctr">
            <a:noAutofit/>
          </a:bodyPr>
          <a:lstStyle/>
          <a:p>
            <a:r>
              <a:rPr lang="ru-RU" dirty="0"/>
              <a:t>Потребности, мотивы, мечты, управление выбором и вовлеченностью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ABA-67E5-4F78-88B6-81F0E2CA619F}" type="slidenum">
              <a:rPr lang="ru-RU" smtClean="0"/>
              <a:t>21</a:t>
            </a:fld>
            <a:endParaRPr lang="ru-RU"/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1" r="1431" b="24593"/>
          <a:stretch/>
        </p:blipFill>
        <p:spPr>
          <a:xfrm>
            <a:off x="2789802" y="1167594"/>
            <a:ext cx="5076564" cy="367240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681790" y="1275606"/>
            <a:ext cx="0" cy="3564396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1822902" y="2803889"/>
            <a:ext cx="12330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ВРЕМЯ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4299943"/>
            <a:ext cx="1350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«Сейчас!» или будет плохо…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1640" y="1545637"/>
            <a:ext cx="1350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Долгосрочное планирование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0613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054D1E6-9CE2-254D-A608-70D98284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Пять ступеней позиционирования – 5 </a:t>
            </a:r>
            <a:r>
              <a:rPr lang="en-US" dirty="0"/>
              <a:t>LP</a:t>
            </a:r>
            <a:br>
              <a:rPr lang="en-US" dirty="0"/>
            </a:br>
            <a:r>
              <a:rPr lang="en-US" sz="1600" dirty="0"/>
              <a:t>(</a:t>
            </a:r>
            <a:r>
              <a:rPr lang="ru-RU" sz="1600" dirty="0"/>
              <a:t>авторская технология Евгении Громовой и Марины Герасимовой)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0B7C00-3D0B-1F44-8E17-BC42584B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Screen Shot 2018-04-11 at 22.12.08.png">
            <a:extLst>
              <a:ext uri="{FF2B5EF4-FFF2-40B4-BE49-F238E27FC236}">
                <a16:creationId xmlns:a16="http://schemas.microsoft.com/office/drawing/2014/main" id="{FBCDE1DF-C761-4642-8E1E-BB78C95EFC5A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7771" y="1134079"/>
            <a:ext cx="6714310" cy="3585968"/>
          </a:xfrm>
          <a:prstGeom prst="rect">
            <a:avLst/>
          </a:prstGeom>
        </p:spPr>
      </p:pic>
      <p:sp>
        <p:nvSpPr>
          <p:cNvPr id="7" name="Shape 25970">
            <a:extLst>
              <a:ext uri="{FF2B5EF4-FFF2-40B4-BE49-F238E27FC236}">
                <a16:creationId xmlns:a16="http://schemas.microsoft.com/office/drawing/2014/main" id="{749712BE-5556-4146-AD34-3AB3840475AB}"/>
              </a:ext>
            </a:extLst>
          </p:cNvPr>
          <p:cNvSpPr/>
          <p:nvPr/>
        </p:nvSpPr>
        <p:spPr>
          <a:xfrm>
            <a:off x="-52050" y="1403350"/>
            <a:ext cx="2347610" cy="3281363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ctr"/>
            <a:endParaRPr lang="ru-RU" sz="1500">
              <a:latin typeface="Calibri"/>
              <a:cs typeface="Calibri"/>
            </a:endParaRPr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id="{C83CAECD-7B31-C347-8639-9C3930DAB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" y="1551053"/>
            <a:ext cx="2268629" cy="2996906"/>
          </a:xfrm>
        </p:spPr>
        <p:txBody>
          <a:bodyPr anchor="ctr"/>
          <a:lstStyle/>
          <a:p>
            <a:r>
              <a:rPr lang="ru-RU" dirty="0"/>
              <a:t>Эта технология создания профиля бренда. Она включает в себя анализ всех уровней восприятия потребителем продукта/бренда. На каждом уровне возможен широчайший спектр характеристик, существующих в сознании потребителей относительно бренда. Те или иные характеристики могут быть как уникальными, так и неуникальными, но профиль бренда (совокупность всех характеристик) должен быть уникален по определению.</a:t>
            </a:r>
            <a:endParaRPr lang="ru-RU" sz="1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1152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41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12671" y="1254033"/>
            <a:ext cx="4174575" cy="3675017"/>
          </a:xfrm>
        </p:spPr>
        <p:txBody>
          <a:bodyPr/>
          <a:lstStyle/>
          <a:p>
            <a:r>
              <a:rPr lang="ru-RU" sz="1400" dirty="0"/>
              <a:t>Как правило, в обычной ситуации руководители не задумываются о том, что представляет собой их собственный внутренний мир и как он соотносится с тем, что происходит в компании. Однако именно внутренний мир каждого сотрудника формирующим образом влияет на корпоративную среду и лицо компании на рынке, а руководители играют в этом формирующем процессе особую роль, являясь носителями приоритетных ценностей, а также действующих в компании принципов и правил.</a:t>
            </a:r>
          </a:p>
          <a:p>
            <a:r>
              <a:rPr lang="ru-RU" sz="1400" dirty="0"/>
              <a:t>В такие периоды владельцам и руководителям бизнеса особенно нужна поддержка и мы предлагаем ее, используя весь арсенал психологических методов и технологий.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Поддержка руководителей в периоды изменений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3</a:t>
            </a:fld>
            <a:endParaRPr lang="en-US"/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40377772-FE86-4B45-B37E-551F2CE1BD0D}"/>
              </a:ext>
            </a:extLst>
          </p:cNvPr>
          <p:cNvSpPr txBox="1">
            <a:spLocks/>
          </p:cNvSpPr>
          <p:nvPr/>
        </p:nvSpPr>
        <p:spPr>
          <a:xfrm>
            <a:off x="339634" y="1254034"/>
            <a:ext cx="4066904" cy="3675017"/>
          </a:xfrm>
          <a:prstGeom prst="rect">
            <a:avLst/>
          </a:prstGeom>
          <a:solidFill>
            <a:schemeClr val="accent5"/>
          </a:solidFill>
        </p:spPr>
        <p:txBody>
          <a:bodyPr vert="horz" lIns="177112" tIns="179643" rIns="177112" bIns="179643" rtlCol="0">
            <a:noAutofit/>
          </a:bodyPr>
          <a:lstStyle>
            <a:lvl1pPr marL="0" indent="0" algn="l" defTabSz="457032" rtl="0" eaLnBrk="1" latinLnBrk="0" hangingPunct="1">
              <a:spcBef>
                <a:spcPts val="800"/>
              </a:spcBef>
              <a:buFontTx/>
              <a:buNone/>
              <a:defRPr sz="1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3265" indent="-215065" algn="l" defTabSz="457032" rtl="0" eaLnBrk="1" latinLnBrk="0" hangingPunct="1">
              <a:spcBef>
                <a:spcPts val="8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751463" indent="-215065" algn="l" defTabSz="457032" rtl="0" eaLnBrk="1" latinLnBrk="0" hangingPunct="1">
              <a:spcBef>
                <a:spcPts val="8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017131" indent="-215065" algn="l" defTabSz="457032" rtl="0" eaLnBrk="1" latinLnBrk="0" hangingPunct="1">
              <a:spcBef>
                <a:spcPts val="8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285330" indent="-215065" algn="l" defTabSz="457032" rtl="0" eaLnBrk="1" latinLnBrk="0" hangingPunct="1">
              <a:spcBef>
                <a:spcPts val="8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3671" indent="-228516" algn="l" defTabSz="45703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03" indent="-228516" algn="l" defTabSz="45703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4" indent="-228516" algn="l" defTabSz="45703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65" indent="-228516" algn="l" defTabSz="45703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bg1"/>
                </a:solidFill>
              </a:rPr>
              <a:t>Любая точка отсчета  из сегодня в завтра начинается с осознания руководителем своего потенциала. Точный образ будущего, личное предназначение и роль, особенности и уникальность руководителя  становятся в ситуации неизвестности точкой отсчета и островом надежности для сотрудников. Такая точка отсчета задает новый вектор движения, одновременно требуя новой роли от руководителя – вдохновителя, источника веры…</a:t>
            </a:r>
          </a:p>
        </p:txBody>
      </p:sp>
    </p:spTree>
    <p:extLst>
      <p:ext uri="{BB962C8B-B14F-4D97-AF65-F5344CB8AC3E}">
        <p14:creationId xmlns:p14="http://schemas.microsoft.com/office/powerpoint/2010/main" val="184995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Мастерская – это серьезно</a:t>
            </a:r>
          </a:p>
        </p:txBody>
      </p:sp>
      <p:sp>
        <p:nvSpPr>
          <p:cNvPr id="56" name="Shape 338"/>
          <p:cNvSpPr/>
          <p:nvPr/>
        </p:nvSpPr>
        <p:spPr>
          <a:xfrm>
            <a:off x="-15775" y="1388729"/>
            <a:ext cx="4892576" cy="500535"/>
          </a:xfrm>
          <a:prstGeom prst="rect">
            <a:avLst/>
          </a:prstGeom>
          <a:solidFill>
            <a:srgbClr val="5C8DC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>
              <a:latin typeface="Calibri Light"/>
              <a:cs typeface="Calibri Light"/>
            </a:endParaRPr>
          </a:p>
        </p:txBody>
      </p:sp>
      <p:sp>
        <p:nvSpPr>
          <p:cNvPr id="57" name="Объект 1">
            <a:extLst>
              <a:ext uri="{FF2B5EF4-FFF2-40B4-BE49-F238E27FC236}">
                <a16:creationId xmlns:a16="http://schemas.microsoft.com/office/drawing/2014/main" id="{841E0329-AA04-7B4E-B7CA-456AB6D96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26" y="1943889"/>
            <a:ext cx="4241074" cy="2463224"/>
          </a:xfrm>
          <a:noFill/>
          <a:ln>
            <a:noFill/>
          </a:ln>
        </p:spPr>
        <p:txBody>
          <a:bodyPr wrap="square" lIns="82282" tIns="41141" rIns="82282" bIns="41141" rtlCol="0">
            <a:spAutoFit/>
          </a:bodyPr>
          <a:lstStyle/>
          <a:p>
            <a:pPr algn="r"/>
            <a:r>
              <a:rPr lang="ru-RU" sz="1200" i="1" dirty="0"/>
              <a:t>…«Человека нельзя ничему научить. </a:t>
            </a:r>
          </a:p>
          <a:p>
            <a:pPr algn="r"/>
            <a:r>
              <a:rPr lang="ru-RU" sz="1200" i="1" dirty="0"/>
              <a:t>Можно только помочь ему </a:t>
            </a:r>
            <a:endParaRPr lang="ru-RU" sz="1200" dirty="0"/>
          </a:p>
          <a:p>
            <a:pPr algn="r"/>
            <a:r>
              <a:rPr lang="ru-RU" sz="1200" i="1" dirty="0"/>
              <a:t>отыскать то, что уже есть в нём самом»… </a:t>
            </a:r>
            <a:endParaRPr lang="ru-RU" sz="1200" dirty="0"/>
          </a:p>
          <a:p>
            <a:pPr algn="r"/>
            <a:r>
              <a:rPr lang="ru-RU" sz="1200" i="1" dirty="0"/>
              <a:t>Галилео Галилей</a:t>
            </a:r>
            <a:endParaRPr lang="ru-RU" sz="1200" dirty="0"/>
          </a:p>
          <a:p>
            <a:r>
              <a:rPr lang="ru-RU" sz="1600" b="1" dirty="0"/>
              <a:t>Мастерские – это </a:t>
            </a:r>
            <a:r>
              <a:rPr lang="ru-RU" sz="1600" dirty="0"/>
              <a:t>не дискуссионный клуб, где сочетается легкий отдых с философскими размышлениями о …, а глубокое погружение в тему каждого участника процесса для </a:t>
            </a:r>
            <a:r>
              <a:rPr lang="ru-RU" sz="1600" b="1"/>
              <a:t>создания успешного </a:t>
            </a:r>
            <a:r>
              <a:rPr lang="ru-RU" sz="1600" b="1" dirty="0"/>
              <a:t>будущего.</a:t>
            </a:r>
            <a:r>
              <a:rPr lang="ru-RU" sz="1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825" y="1390028"/>
            <a:ext cx="4288353" cy="41395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solidFill>
                  <a:schemeClr val="bg1"/>
                </a:solidFill>
                <a:latin typeface="Calibri Light"/>
                <a:cs typeface="Calibri Light"/>
              </a:rPr>
              <a:t>Мастерская – это всегда возможность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60416" y="1163922"/>
            <a:ext cx="3617452" cy="72173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5" tIns="45722" rIns="91445" bIns="45722"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51" name="Freeform 31"/>
          <p:cNvSpPr>
            <a:spLocks noChangeAspect="1" noChangeArrowheads="1"/>
          </p:cNvSpPr>
          <p:nvPr/>
        </p:nvSpPr>
        <p:spPr bwMode="auto">
          <a:xfrm>
            <a:off x="5366788" y="1231082"/>
            <a:ext cx="349592" cy="359997"/>
          </a:xfrm>
          <a:custGeom>
            <a:avLst/>
            <a:gdLst>
              <a:gd name="T0" fmla="*/ 397 w 619"/>
              <a:gd name="T1" fmla="*/ 294 h 634"/>
              <a:gd name="T2" fmla="*/ 397 w 619"/>
              <a:gd name="T3" fmla="*/ 294 h 634"/>
              <a:gd name="T4" fmla="*/ 250 w 619"/>
              <a:gd name="T5" fmla="*/ 147 h 634"/>
              <a:gd name="T6" fmla="*/ 221 w 619"/>
              <a:gd name="T7" fmla="*/ 147 h 634"/>
              <a:gd name="T8" fmla="*/ 221 w 619"/>
              <a:gd name="T9" fmla="*/ 176 h 634"/>
              <a:gd name="T10" fmla="*/ 353 w 619"/>
              <a:gd name="T11" fmla="*/ 309 h 634"/>
              <a:gd name="T12" fmla="*/ 221 w 619"/>
              <a:gd name="T13" fmla="*/ 456 h 634"/>
              <a:gd name="T14" fmla="*/ 221 w 619"/>
              <a:gd name="T15" fmla="*/ 485 h 634"/>
              <a:gd name="T16" fmla="*/ 250 w 619"/>
              <a:gd name="T17" fmla="*/ 485 h 634"/>
              <a:gd name="T18" fmla="*/ 397 w 619"/>
              <a:gd name="T19" fmla="*/ 338 h 634"/>
              <a:gd name="T20" fmla="*/ 397 w 619"/>
              <a:gd name="T21" fmla="*/ 309 h 634"/>
              <a:gd name="T22" fmla="*/ 397 w 619"/>
              <a:gd name="T23" fmla="*/ 294 h 634"/>
              <a:gd name="T24" fmla="*/ 309 w 619"/>
              <a:gd name="T25" fmla="*/ 0 h 634"/>
              <a:gd name="T26" fmla="*/ 309 w 619"/>
              <a:gd name="T27" fmla="*/ 0 h 634"/>
              <a:gd name="T28" fmla="*/ 0 w 619"/>
              <a:gd name="T29" fmla="*/ 309 h 634"/>
              <a:gd name="T30" fmla="*/ 309 w 619"/>
              <a:gd name="T31" fmla="*/ 633 h 634"/>
              <a:gd name="T32" fmla="*/ 618 w 619"/>
              <a:gd name="T33" fmla="*/ 309 h 634"/>
              <a:gd name="T34" fmla="*/ 309 w 619"/>
              <a:gd name="T35" fmla="*/ 0 h 634"/>
              <a:gd name="T36" fmla="*/ 309 w 619"/>
              <a:gd name="T37" fmla="*/ 589 h 634"/>
              <a:gd name="T38" fmla="*/ 309 w 619"/>
              <a:gd name="T39" fmla="*/ 589 h 634"/>
              <a:gd name="T40" fmla="*/ 29 w 619"/>
              <a:gd name="T41" fmla="*/ 309 h 634"/>
              <a:gd name="T42" fmla="*/ 309 w 619"/>
              <a:gd name="T43" fmla="*/ 44 h 634"/>
              <a:gd name="T44" fmla="*/ 589 w 619"/>
              <a:gd name="T45" fmla="*/ 309 h 634"/>
              <a:gd name="T46" fmla="*/ 309 w 619"/>
              <a:gd name="T47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9" h="634">
                <a:moveTo>
                  <a:pt x="397" y="294"/>
                </a:moveTo>
                <a:lnTo>
                  <a:pt x="397" y="294"/>
                </a:lnTo>
                <a:cubicBezTo>
                  <a:pt x="250" y="147"/>
                  <a:pt x="250" y="147"/>
                  <a:pt x="250" y="147"/>
                </a:cubicBezTo>
                <a:cubicBezTo>
                  <a:pt x="235" y="132"/>
                  <a:pt x="221" y="132"/>
                  <a:pt x="221" y="147"/>
                </a:cubicBezTo>
                <a:cubicBezTo>
                  <a:pt x="206" y="147"/>
                  <a:pt x="206" y="162"/>
                  <a:pt x="221" y="176"/>
                </a:cubicBezTo>
                <a:cubicBezTo>
                  <a:pt x="353" y="309"/>
                  <a:pt x="353" y="309"/>
                  <a:pt x="353" y="30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206" y="456"/>
                  <a:pt x="206" y="471"/>
                  <a:pt x="221" y="485"/>
                </a:cubicBezTo>
                <a:cubicBezTo>
                  <a:pt x="221" y="485"/>
                  <a:pt x="235" y="485"/>
                  <a:pt x="250" y="485"/>
                </a:cubicBezTo>
                <a:cubicBezTo>
                  <a:pt x="397" y="338"/>
                  <a:pt x="397" y="338"/>
                  <a:pt x="397" y="338"/>
                </a:cubicBezTo>
                <a:cubicBezTo>
                  <a:pt x="397" y="324"/>
                  <a:pt x="397" y="324"/>
                  <a:pt x="397" y="309"/>
                </a:cubicBezTo>
                <a:lnTo>
                  <a:pt x="397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74131" y="2582325"/>
            <a:ext cx="3667587" cy="807899"/>
            <a:chOff x="5284626" y="2670582"/>
            <a:chExt cx="3667587" cy="807899"/>
          </a:xfrm>
        </p:grpSpPr>
        <p:grpSp>
          <p:nvGrpSpPr>
            <p:cNvPr id="7" name="Group 6"/>
            <p:cNvGrpSpPr/>
            <p:nvPr/>
          </p:nvGrpSpPr>
          <p:grpSpPr>
            <a:xfrm>
              <a:off x="5284626" y="2810395"/>
              <a:ext cx="1223187" cy="523221"/>
              <a:chOff x="5284626" y="2818037"/>
              <a:chExt cx="1223187" cy="523221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284626" y="2846846"/>
                <a:ext cx="1223187" cy="4933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5" tIns="45722" rIns="91445" bIns="45722" rtlCol="0" anchor="ctr"/>
              <a:lstStyle/>
              <a:p>
                <a:pPr algn="ctr"/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59668" y="2818037"/>
                <a:ext cx="413710" cy="523221"/>
              </a:xfrm>
              <a:prstGeom prst="rect">
                <a:avLst/>
              </a:prstGeom>
              <a:noFill/>
            </p:spPr>
            <p:txBody>
              <a:bodyPr wrap="square" lIns="91445" tIns="45722" rIns="91445" bIns="45722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Calibri"/>
                    <a:cs typeface="Calibri"/>
                  </a:rPr>
                  <a:t>2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2E1913-BA4E-B343-943F-3C2A5659CB8B}"/>
                </a:ext>
              </a:extLst>
            </p:cNvPr>
            <p:cNvSpPr txBox="1"/>
            <p:nvPr/>
          </p:nvSpPr>
          <p:spPr>
            <a:xfrm>
              <a:off x="6578012" y="2670582"/>
              <a:ext cx="2374201" cy="807899"/>
            </a:xfrm>
            <a:prstGeom prst="rect">
              <a:avLst/>
            </a:prstGeom>
            <a:noFill/>
          </p:spPr>
          <p:txBody>
            <a:bodyPr wrap="square" lIns="68566" tIns="34283" rIns="68566" bIns="34283" rtlCol="0">
              <a:spAutoFit/>
            </a:bodyPr>
            <a:lstStyle/>
            <a:p>
              <a:pPr lvl="0"/>
              <a:r>
                <a:rPr lang="ru-RU" sz="1200" dirty="0"/>
                <a:t>Для тех, у кого есть здоровые амбиции и готовность стать настоящим лидером сплоченной команды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60416" y="1885654"/>
            <a:ext cx="3586160" cy="623233"/>
            <a:chOff x="5284626" y="2094840"/>
            <a:chExt cx="3586160" cy="623233"/>
          </a:xfrm>
        </p:grpSpPr>
        <p:grpSp>
          <p:nvGrpSpPr>
            <p:cNvPr id="8" name="Group 7"/>
            <p:cNvGrpSpPr/>
            <p:nvPr/>
          </p:nvGrpSpPr>
          <p:grpSpPr>
            <a:xfrm>
              <a:off x="5284626" y="2144847"/>
              <a:ext cx="1223187" cy="525312"/>
              <a:chOff x="5284626" y="2144847"/>
              <a:chExt cx="1223187" cy="525312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284626" y="2176843"/>
                <a:ext cx="1223187" cy="4933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5" tIns="45722" rIns="91445" bIns="45722" rtlCol="0" anchor="ctr"/>
              <a:lstStyle/>
              <a:p>
                <a:pPr algn="ctr"/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045436" y="2144847"/>
                <a:ext cx="413710" cy="523221"/>
              </a:xfrm>
              <a:prstGeom prst="rect">
                <a:avLst/>
              </a:prstGeom>
              <a:noFill/>
            </p:spPr>
            <p:txBody>
              <a:bodyPr wrap="square" lIns="91445" tIns="45722" rIns="91445" bIns="45722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Calibri"/>
                    <a:cs typeface="Calibri"/>
                  </a:rPr>
                  <a:t>1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7A75E4F-1845-1048-9082-8DB61D3BB080}"/>
                </a:ext>
              </a:extLst>
            </p:cNvPr>
            <p:cNvSpPr txBox="1"/>
            <p:nvPr/>
          </p:nvSpPr>
          <p:spPr>
            <a:xfrm>
              <a:off x="6601396" y="2094840"/>
              <a:ext cx="2269390" cy="623233"/>
            </a:xfrm>
            <a:prstGeom prst="rect">
              <a:avLst/>
            </a:prstGeom>
            <a:noFill/>
          </p:spPr>
          <p:txBody>
            <a:bodyPr wrap="square" lIns="68566" tIns="34283" rIns="68566" bIns="34283" rtlCol="0">
              <a:spAutoFit/>
            </a:bodyPr>
            <a:lstStyle/>
            <a:p>
              <a:pPr lvl="0"/>
              <a:r>
                <a:rPr lang="ru-RU" sz="1200" dirty="0"/>
                <a:t>Для тех, кто хочет быть готовым к новым вызовам современности </a:t>
              </a:r>
              <a:endParaRPr lang="ru-RU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88789" y="3370457"/>
            <a:ext cx="3727536" cy="992565"/>
            <a:chOff x="5284626" y="3340842"/>
            <a:chExt cx="3727536" cy="992565"/>
          </a:xfrm>
        </p:grpSpPr>
        <p:grpSp>
          <p:nvGrpSpPr>
            <p:cNvPr id="5" name="Group 4"/>
            <p:cNvGrpSpPr/>
            <p:nvPr/>
          </p:nvGrpSpPr>
          <p:grpSpPr>
            <a:xfrm>
              <a:off x="5284626" y="3525712"/>
              <a:ext cx="1217448" cy="523221"/>
              <a:chOff x="5284626" y="3494512"/>
              <a:chExt cx="1217448" cy="52322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284626" y="3523321"/>
                <a:ext cx="1217448" cy="4933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5" tIns="45722" rIns="91445" bIns="45722" rtlCol="0" anchor="ctr"/>
              <a:lstStyle/>
              <a:p>
                <a:pPr algn="ctr"/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046073" y="3494512"/>
                <a:ext cx="427305" cy="523221"/>
              </a:xfrm>
              <a:prstGeom prst="rect">
                <a:avLst/>
              </a:prstGeom>
              <a:noFill/>
            </p:spPr>
            <p:txBody>
              <a:bodyPr wrap="square" lIns="91445" tIns="45722" rIns="91445" bIns="45722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Calibri"/>
                    <a:cs typeface="Calibri"/>
                  </a:rPr>
                  <a:t>3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99FCC11-1482-314B-830B-B3999EE4FF48}"/>
                </a:ext>
              </a:extLst>
            </p:cNvPr>
            <p:cNvSpPr txBox="1"/>
            <p:nvPr/>
          </p:nvSpPr>
          <p:spPr>
            <a:xfrm>
              <a:off x="6572273" y="3340842"/>
              <a:ext cx="2439889" cy="992565"/>
            </a:xfrm>
            <a:prstGeom prst="rect">
              <a:avLst/>
            </a:prstGeom>
            <a:noFill/>
          </p:spPr>
          <p:txBody>
            <a:bodyPr wrap="square" lIns="68566" tIns="34283" rIns="68566" bIns="34283" rtlCol="0">
              <a:spAutoFit/>
            </a:bodyPr>
            <a:lstStyle>
              <a:defPPr>
                <a:defRPr lang="en-US"/>
              </a:defPPr>
              <a:lvl1pPr>
                <a:defRPr sz="1200">
                  <a:latin typeface="Calibri"/>
                  <a:cs typeface="Calibri"/>
                </a:defRPr>
              </a:lvl1pPr>
            </a:lstStyle>
            <a:p>
              <a:pPr lvl="0"/>
              <a:r>
                <a:rPr lang="ru-RU" dirty="0"/>
                <a:t>Для тех, кто хочет укрепить веру в себя и научиться видеть в людях то, что они хотят скрыть, получить новый импульс развития и энергию роста 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80080" y="4335601"/>
            <a:ext cx="3465462" cy="807899"/>
            <a:chOff x="5284626" y="4131705"/>
            <a:chExt cx="3465462" cy="807899"/>
          </a:xfrm>
        </p:grpSpPr>
        <p:grpSp>
          <p:nvGrpSpPr>
            <p:cNvPr id="3" name="Group 2"/>
            <p:cNvGrpSpPr/>
            <p:nvPr/>
          </p:nvGrpSpPr>
          <p:grpSpPr>
            <a:xfrm>
              <a:off x="5284626" y="4143534"/>
              <a:ext cx="1225228" cy="539759"/>
              <a:chOff x="5284626" y="4126553"/>
              <a:chExt cx="1225228" cy="53975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284626" y="4172997"/>
                <a:ext cx="1225228" cy="49331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5" tIns="45722" rIns="91445" bIns="45722" rtlCol="0" anchor="ctr"/>
              <a:lstStyle/>
              <a:p>
                <a:pPr algn="ctr"/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075380" y="4126553"/>
                <a:ext cx="335153" cy="523220"/>
              </a:xfrm>
              <a:prstGeom prst="rect">
                <a:avLst/>
              </a:prstGeom>
              <a:noFill/>
            </p:spPr>
            <p:txBody>
              <a:bodyPr wrap="square" lIns="91445" tIns="45722" rIns="91445" bIns="45722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Calibri"/>
                    <a:cs typeface="Calibri"/>
                  </a:rPr>
                  <a:t>4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3462892-508B-D64D-B59E-31E7460D1D07}"/>
                </a:ext>
              </a:extLst>
            </p:cNvPr>
            <p:cNvSpPr txBox="1"/>
            <p:nvPr/>
          </p:nvSpPr>
          <p:spPr>
            <a:xfrm>
              <a:off x="6601396" y="4131705"/>
              <a:ext cx="2148692" cy="807899"/>
            </a:xfrm>
            <a:prstGeom prst="rect">
              <a:avLst/>
            </a:prstGeom>
            <a:noFill/>
          </p:spPr>
          <p:txBody>
            <a:bodyPr wrap="square" lIns="68566" tIns="34283" rIns="68566" bIns="34283" rtlCol="0">
              <a:spAutoFit/>
            </a:bodyPr>
            <a:lstStyle>
              <a:defPPr>
                <a:defRPr lang="en-US"/>
              </a:defPPr>
              <a:lvl1pPr>
                <a:defRPr sz="1200">
                  <a:latin typeface="Calibri"/>
                  <a:cs typeface="Calibri"/>
                </a:defRPr>
              </a:lvl1pPr>
            </a:lstStyle>
            <a:p>
              <a:pPr lvl="0"/>
              <a:r>
                <a:rPr lang="ru-RU" dirty="0"/>
                <a:t>Для тех, кто хочет поднять смысл на флаг и повести за собой других, определив стратегию развития 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4</a:t>
            </a:fld>
            <a:endParaRPr lang="en-US"/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ECE7F0A2-3615-914D-BC4E-04F11C3918A4}"/>
              </a:ext>
            </a:extLst>
          </p:cNvPr>
          <p:cNvSpPr/>
          <p:nvPr/>
        </p:nvSpPr>
        <p:spPr>
          <a:xfrm>
            <a:off x="5754129" y="1148193"/>
            <a:ext cx="3143911" cy="6916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b="1" dirty="0">
                <a:solidFill>
                  <a:schemeClr val="bg1"/>
                </a:solidFill>
              </a:rPr>
              <a:t>Этот формат был разработан специально для руководителей бизнеса, которые не хотят останавливаться на достигнутом. </a:t>
            </a:r>
            <a:endParaRPr lang="ru-RU" sz="1200" b="1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52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Бренд. Определение.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ABA-67E5-4F78-88B6-81F0E2CA619F}" type="slidenum">
              <a:rPr lang="ru-RU" smtClean="0"/>
              <a:t>5</a:t>
            </a:fld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84644" y="996803"/>
            <a:ext cx="3993224" cy="3509069"/>
          </a:xfrm>
        </p:spPr>
        <p:txBody>
          <a:bodyPr/>
          <a:lstStyle/>
          <a:p>
            <a:pPr>
              <a:spcBef>
                <a:spcPts val="1095"/>
              </a:spcBef>
              <a:defRPr/>
            </a:pPr>
            <a:r>
              <a:rPr lang="ru-RU" sz="1400" b="1" dirty="0">
                <a:solidFill>
                  <a:srgbClr val="800000"/>
                </a:solidFill>
              </a:rPr>
              <a:t>Бренд</a:t>
            </a:r>
            <a:r>
              <a:rPr lang="ru-RU" sz="1400" dirty="0"/>
              <a:t> – это особым образом созданная </a:t>
            </a:r>
            <a:r>
              <a:rPr lang="ru-RU" sz="1400" b="1" dirty="0">
                <a:solidFill>
                  <a:srgbClr val="800000"/>
                </a:solidFill>
              </a:rPr>
              <a:t>символическая ментальная конструкция,</a:t>
            </a:r>
            <a:r>
              <a:rPr lang="ru-RU" sz="1400" dirty="0"/>
              <a:t> устойчиво существующая </a:t>
            </a:r>
            <a:r>
              <a:rPr lang="ru-RU" sz="1400" b="1" dirty="0">
                <a:solidFill>
                  <a:srgbClr val="800000"/>
                </a:solidFill>
              </a:rPr>
              <a:t>в сознании потребителей </a:t>
            </a:r>
            <a:r>
              <a:rPr lang="ru-RU" sz="1400" dirty="0"/>
              <a:t>(отдельных людей или общества в целом) и активно влияющая на их поведение. </a:t>
            </a:r>
          </a:p>
          <a:p>
            <a:pPr>
              <a:spcBef>
                <a:spcPts val="1095"/>
              </a:spcBef>
              <a:defRPr/>
            </a:pPr>
            <a:r>
              <a:rPr lang="ru-RU" sz="1400" dirty="0"/>
              <a:t>Таким образом, </a:t>
            </a:r>
            <a:r>
              <a:rPr lang="ru-RU" sz="1400" b="1" dirty="0">
                <a:solidFill>
                  <a:srgbClr val="800000"/>
                </a:solidFill>
              </a:rPr>
              <a:t>бренд</a:t>
            </a:r>
            <a:r>
              <a:rPr lang="ru-RU" sz="1400" dirty="0"/>
              <a:t> обладает символикой и сильным содержанием психологического и идеологического характера, которое </a:t>
            </a:r>
            <a:r>
              <a:rPr lang="ru-RU" sz="1400" b="1" dirty="0">
                <a:solidFill>
                  <a:srgbClr val="800000"/>
                </a:solidFill>
              </a:rPr>
              <a:t>добавляет ценность</a:t>
            </a:r>
            <a:r>
              <a:rPr lang="ru-RU" sz="1400" dirty="0"/>
              <a:t> компании и руководителю. </a:t>
            </a:r>
          </a:p>
          <a:p>
            <a:pPr>
              <a:spcBef>
                <a:spcPts val="1095"/>
              </a:spcBef>
              <a:defRPr/>
            </a:pPr>
            <a:r>
              <a:rPr lang="ru-RU" sz="1400" dirty="0"/>
              <a:t>При этом </a:t>
            </a:r>
            <a:r>
              <a:rPr lang="ru-RU" sz="1400" b="1" dirty="0">
                <a:solidFill>
                  <a:srgbClr val="800000"/>
                </a:solidFill>
              </a:rPr>
              <a:t>обязательным условием существования бренда является его востребованность: </a:t>
            </a:r>
            <a:r>
              <a:rPr lang="ru-RU" sz="1400" dirty="0"/>
              <a:t>он должен быть нужен, у него должны быть </a:t>
            </a:r>
            <a:r>
              <a:rPr lang="ru-RU" sz="1400" b="1" dirty="0">
                <a:solidFill>
                  <a:srgbClr val="800000"/>
                </a:solidFill>
              </a:rPr>
              <a:t>потребители. </a:t>
            </a:r>
            <a:endParaRPr lang="ru-RU" sz="1400" b="1" dirty="0">
              <a:solidFill>
                <a:srgbClr val="800000"/>
              </a:solidFill>
              <a:cs typeface="Tahoma" charset="0"/>
            </a:endParaRPr>
          </a:p>
          <a:p>
            <a:pPr>
              <a:spcBef>
                <a:spcPts val="1095"/>
              </a:spcBef>
              <a:defRPr/>
            </a:pPr>
            <a:endParaRPr lang="ru-RU" sz="1400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572" y="2096352"/>
            <a:ext cx="2949606" cy="22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97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4138" y="1815666"/>
            <a:ext cx="3024336" cy="285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55"/>
              </a:spcBef>
              <a:spcAft>
                <a:spcPts val="450"/>
              </a:spcAft>
              <a:defRPr/>
            </a:pPr>
            <a:r>
              <a:rPr lang="ru-RU" sz="1200" i="1" dirty="0">
                <a:cs typeface="Arial" charset="0"/>
              </a:rPr>
              <a:t>Брендинг требует не просто мастерства, но искусства. </a:t>
            </a:r>
          </a:p>
          <a:p>
            <a:pPr>
              <a:spcBef>
                <a:spcPts val="1055"/>
              </a:spcBef>
              <a:spcAft>
                <a:spcPts val="450"/>
              </a:spcAft>
              <a:defRPr/>
            </a:pPr>
            <a:r>
              <a:rPr lang="ru-RU" sz="1200" dirty="0">
                <a:cs typeface="Arial" charset="0"/>
              </a:rPr>
              <a:t>Действие из практической плоскости перенесено в область концептуальных и идеологических сражений за умы и сердца, а главное – </a:t>
            </a:r>
            <a:r>
              <a:rPr lang="ru-RU" sz="1200" b="1" dirty="0">
                <a:cs typeface="Arial" charset="0"/>
              </a:rPr>
              <a:t>за наращивание взаимной полезности бренда и его потребителя.</a:t>
            </a:r>
          </a:p>
          <a:p>
            <a:pPr>
              <a:spcBef>
                <a:spcPts val="1055"/>
              </a:spcBef>
              <a:defRPr/>
            </a:pPr>
            <a:r>
              <a:rPr lang="ru-RU" sz="1200" dirty="0">
                <a:cs typeface="Arial" charset="0"/>
              </a:rPr>
              <a:t>Мы вам – удовлетворение и предвосхищение ожиданий, а вы нам – все, что у вас есть и то, что еще будет. </a:t>
            </a:r>
          </a:p>
          <a:p>
            <a:pPr>
              <a:spcBef>
                <a:spcPts val="1055"/>
              </a:spcBef>
              <a:defRPr/>
            </a:pPr>
            <a:r>
              <a:rPr lang="ru-RU" sz="1200" dirty="0">
                <a:cs typeface="Arial" charset="0"/>
              </a:rPr>
              <a:t>Все по-честному – взаимные инвестиции. </a:t>
            </a:r>
            <a:endParaRPr lang="ru-RU" sz="1200" b="1" dirty="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err="1"/>
              <a:t>Брендинг</a:t>
            </a:r>
            <a:r>
              <a:rPr lang="ru-RU" dirty="0"/>
              <a:t> — это часть идеологической работы</a:t>
            </a:r>
            <a:br>
              <a:rPr lang="ru-RU" dirty="0"/>
            </a:br>
            <a:r>
              <a:rPr lang="ru-RU" dirty="0"/>
              <a:t>Это не В2В или В2С. Это Н2Н.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9133" y="1067477"/>
            <a:ext cx="8133805" cy="523251"/>
          </a:xfrm>
        </p:spPr>
        <p:txBody>
          <a:bodyPr/>
          <a:lstStyle/>
          <a:p>
            <a:r>
              <a:rPr lang="ru-RU" sz="1200" b="1" dirty="0">
                <a:solidFill>
                  <a:srgbClr val="800000"/>
                </a:solidFill>
                <a:cs typeface="Arial" charset="0"/>
              </a:rPr>
              <a:t>Создание бренда </a:t>
            </a:r>
            <a:r>
              <a:rPr lang="ru-RU" sz="1200" b="1" dirty="0">
                <a:cs typeface="Arial" charset="0"/>
              </a:rPr>
              <a:t>– это формирование идеологического вектора, направленного в сознание человека для укрепления в нем представлений о бренде за счет ценностного и эмоционального резонанса</a:t>
            </a:r>
            <a:r>
              <a:rPr lang="ru-RU" sz="1200" dirty="0">
                <a:cs typeface="Arial" charset="0"/>
              </a:rPr>
              <a:t>. </a:t>
            </a:r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ABA-67E5-4F78-88B6-81F0E2CA619F}" type="slidenum">
              <a:rPr lang="ru-RU" smtClean="0"/>
              <a:t>6</a:t>
            </a:fld>
            <a:endParaRPr lang="ru-RU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18" r="7465" b="3750"/>
          <a:stretch/>
        </p:blipFill>
        <p:spPr>
          <a:xfrm>
            <a:off x="1234093" y="2625756"/>
            <a:ext cx="1568368" cy="175086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372" y="2637975"/>
            <a:ext cx="1366229" cy="182398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259" y="3327834"/>
            <a:ext cx="376461" cy="35229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803" y="3273828"/>
            <a:ext cx="318751" cy="29829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259" y="2492085"/>
            <a:ext cx="324036" cy="34969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517" y="2492085"/>
            <a:ext cx="324036" cy="349695"/>
          </a:xfrm>
          <a:prstGeom prst="rect">
            <a:avLst/>
          </a:prstGeom>
        </p:spPr>
      </p:pic>
      <p:sp>
        <p:nvSpPr>
          <p:cNvPr id="70" name="Shape 186"/>
          <p:cNvSpPr/>
          <p:nvPr/>
        </p:nvSpPr>
        <p:spPr>
          <a:xfrm rot="5400000">
            <a:off x="714131" y="2760771"/>
            <a:ext cx="2592287" cy="1674186"/>
          </a:xfrm>
          <a:prstGeom prst="roundRect">
            <a:avLst>
              <a:gd name="adj" fmla="val 16667"/>
            </a:avLst>
          </a:prstGeom>
          <a:ln>
            <a:solidFill>
              <a:srgbClr val="FF6600"/>
            </a:solidFill>
            <a:prstDash val="dash"/>
          </a:ln>
        </p:spPr>
        <p:txBody>
          <a:bodyPr lIns="0" tIns="0" rIns="0" bIns="0" anchor="ctr"/>
          <a:lstStyle/>
          <a:p>
            <a:pPr lvl="0" algn="ctr">
              <a:defRPr sz="1000">
                <a:solidFill>
                  <a:srgbClr val="FFFFFF"/>
                </a:solidFill>
              </a:defRPr>
            </a:pPr>
            <a:endParaRPr sz="750"/>
          </a:p>
        </p:txBody>
      </p:sp>
      <p:sp>
        <p:nvSpPr>
          <p:cNvPr id="71" name="Shape 186"/>
          <p:cNvSpPr/>
          <p:nvPr/>
        </p:nvSpPr>
        <p:spPr>
          <a:xfrm rot="5400000">
            <a:off x="2982383" y="2760771"/>
            <a:ext cx="2592287" cy="1674186"/>
          </a:xfrm>
          <a:prstGeom prst="roundRect">
            <a:avLst>
              <a:gd name="adj" fmla="val 16667"/>
            </a:avLst>
          </a:prstGeom>
          <a:ln>
            <a:solidFill>
              <a:srgbClr val="FF6600"/>
            </a:solidFill>
            <a:prstDash val="dash"/>
          </a:ln>
        </p:spPr>
        <p:txBody>
          <a:bodyPr lIns="0" tIns="0" rIns="0" bIns="0" anchor="ctr"/>
          <a:lstStyle/>
          <a:p>
            <a:pPr lvl="0" algn="ctr">
              <a:defRPr sz="1000">
                <a:solidFill>
                  <a:srgbClr val="FFFFFF"/>
                </a:solidFill>
              </a:defRPr>
            </a:pPr>
            <a:endParaRPr sz="750"/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2145289" y="3327834"/>
            <a:ext cx="756084" cy="120885"/>
          </a:xfrm>
          <a:prstGeom prst="straightConnector1">
            <a:avLst/>
          </a:prstGeom>
          <a:ln w="1905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145289" y="2247714"/>
            <a:ext cx="648072" cy="378128"/>
          </a:xfrm>
          <a:prstGeom prst="straightConnector1">
            <a:avLst/>
          </a:prstGeom>
          <a:ln w="1905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3441433" y="2355726"/>
            <a:ext cx="864096" cy="270030"/>
          </a:xfrm>
          <a:prstGeom prst="straightConnector1">
            <a:avLst/>
          </a:prstGeom>
          <a:ln w="1905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3333421" y="3327834"/>
            <a:ext cx="972108" cy="162018"/>
          </a:xfrm>
          <a:prstGeom prst="straightConnector1">
            <a:avLst/>
          </a:prstGeom>
          <a:ln w="1905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355" y="2768433"/>
            <a:ext cx="770901" cy="72141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313" y="1942777"/>
            <a:ext cx="1399338" cy="736985"/>
          </a:xfrm>
          <a:prstGeom prst="rect">
            <a:avLst/>
          </a:prstGeom>
        </p:spPr>
      </p:pic>
      <p:sp>
        <p:nvSpPr>
          <p:cNvPr id="78" name="Text Placeholder 2"/>
          <p:cNvSpPr txBox="1">
            <a:spLocks/>
          </p:cNvSpPr>
          <p:nvPr/>
        </p:nvSpPr>
        <p:spPr>
          <a:xfrm>
            <a:off x="1854477" y="2733768"/>
            <a:ext cx="378042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32833" tIns="132833" rIns="132833" bIns="132833"/>
          <a:lstStyle>
            <a:lvl1pPr defTabSz="457031">
              <a:spcBef>
                <a:spcPts val="1400"/>
              </a:spcBef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264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1462" indent="-215065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7131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329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0838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7870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2490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8193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1500" b="1" dirty="0"/>
              <a:t>Н</a:t>
            </a:r>
          </a:p>
        </p:txBody>
      </p:sp>
      <p:sp>
        <p:nvSpPr>
          <p:cNvPr id="79" name="Text Placeholder 2"/>
          <p:cNvSpPr txBox="1">
            <a:spLocks/>
          </p:cNvSpPr>
          <p:nvPr/>
        </p:nvSpPr>
        <p:spPr>
          <a:xfrm>
            <a:off x="4143511" y="2733768"/>
            <a:ext cx="378042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32833" tIns="132833" rIns="132833" bIns="132833"/>
          <a:lstStyle>
            <a:lvl1pPr defTabSz="457031">
              <a:spcBef>
                <a:spcPts val="1400"/>
              </a:spcBef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264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1462" indent="-215065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7131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329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0838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7870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2490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8193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1500" b="1" dirty="0"/>
              <a:t>Н</a:t>
            </a:r>
          </a:p>
        </p:txBody>
      </p:sp>
      <p:sp>
        <p:nvSpPr>
          <p:cNvPr id="80" name="Text Placeholder 2"/>
          <p:cNvSpPr txBox="1">
            <a:spLocks/>
          </p:cNvSpPr>
          <p:nvPr/>
        </p:nvSpPr>
        <p:spPr>
          <a:xfrm>
            <a:off x="1876626" y="3219822"/>
            <a:ext cx="378042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32833" tIns="132833" rIns="132833" bIns="132833"/>
          <a:lstStyle>
            <a:lvl1pPr defTabSz="457031">
              <a:spcBef>
                <a:spcPts val="1400"/>
              </a:spcBef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264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1462" indent="-215065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7131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329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0838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7870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2490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8193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1500" b="1" dirty="0"/>
              <a:t>Н</a:t>
            </a:r>
          </a:p>
        </p:txBody>
      </p:sp>
      <p:sp>
        <p:nvSpPr>
          <p:cNvPr id="81" name="Text Placeholder 2"/>
          <p:cNvSpPr txBox="1">
            <a:spLocks/>
          </p:cNvSpPr>
          <p:nvPr/>
        </p:nvSpPr>
        <p:spPr>
          <a:xfrm>
            <a:off x="4165660" y="3165816"/>
            <a:ext cx="378042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32833" tIns="132833" rIns="132833" bIns="132833"/>
          <a:lstStyle>
            <a:lvl1pPr defTabSz="457031">
              <a:spcBef>
                <a:spcPts val="1400"/>
              </a:spcBef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264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1462" indent="-215065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7131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329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0838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7870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2490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8193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1500" b="1" dirty="0"/>
              <a:t>Н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02383">
            <a:off x="2440791" y="2759240"/>
            <a:ext cx="392926" cy="392926"/>
          </a:xfrm>
          <a:prstGeom prst="rect">
            <a:avLst/>
          </a:prstGeom>
        </p:spPr>
      </p:pic>
      <p:sp>
        <p:nvSpPr>
          <p:cNvPr id="83" name="Text Placeholder 2"/>
          <p:cNvSpPr txBox="1">
            <a:spLocks/>
          </p:cNvSpPr>
          <p:nvPr/>
        </p:nvSpPr>
        <p:spPr>
          <a:xfrm>
            <a:off x="1605229" y="4407954"/>
            <a:ext cx="1188132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32833" tIns="132833" rIns="132833" bIns="132833"/>
          <a:lstStyle>
            <a:lvl1pPr defTabSz="457031">
              <a:spcBef>
                <a:spcPts val="1400"/>
              </a:spcBef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264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1462" indent="-215065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7131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329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0838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7870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2490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8193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1200" b="1" dirty="0">
                <a:solidFill>
                  <a:schemeClr val="accent1"/>
                </a:solidFill>
              </a:rPr>
              <a:t>Продавец</a:t>
            </a:r>
          </a:p>
        </p:txBody>
      </p:sp>
      <p:sp>
        <p:nvSpPr>
          <p:cNvPr id="84" name="Text Placeholder 2"/>
          <p:cNvSpPr txBox="1">
            <a:spLocks/>
          </p:cNvSpPr>
          <p:nvPr/>
        </p:nvSpPr>
        <p:spPr>
          <a:xfrm>
            <a:off x="3711463" y="4407954"/>
            <a:ext cx="1134126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32833" tIns="132833" rIns="132833" bIns="132833"/>
          <a:lstStyle>
            <a:lvl1pPr defTabSz="457031">
              <a:spcBef>
                <a:spcPts val="1400"/>
              </a:spcBef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264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1462" indent="-215065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7131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329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0838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7870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2490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8193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1200" b="1" dirty="0">
                <a:solidFill>
                  <a:schemeClr val="accent1"/>
                </a:solidFill>
              </a:rPr>
              <a:t>Потребитель</a:t>
            </a:r>
          </a:p>
        </p:txBody>
      </p:sp>
      <p:sp>
        <p:nvSpPr>
          <p:cNvPr id="85" name="Text Placeholder 2"/>
          <p:cNvSpPr txBox="1">
            <a:spLocks/>
          </p:cNvSpPr>
          <p:nvPr/>
        </p:nvSpPr>
        <p:spPr>
          <a:xfrm>
            <a:off x="579115" y="1869672"/>
            <a:ext cx="1188132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32833" tIns="132833" rIns="132833" bIns="132833"/>
          <a:lstStyle>
            <a:lvl1pPr defTabSz="457031">
              <a:spcBef>
                <a:spcPts val="1400"/>
              </a:spcBef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264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1462" indent="-215065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7131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329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0838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7870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2490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8193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Human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6" name="Text Placeholder 2"/>
          <p:cNvSpPr txBox="1">
            <a:spLocks/>
          </p:cNvSpPr>
          <p:nvPr/>
        </p:nvSpPr>
        <p:spPr>
          <a:xfrm>
            <a:off x="579115" y="2787774"/>
            <a:ext cx="1188132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32833" tIns="132833" rIns="132833" bIns="132833"/>
          <a:lstStyle>
            <a:lvl1pPr defTabSz="457031">
              <a:spcBef>
                <a:spcPts val="1400"/>
              </a:spcBef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264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1462" indent="-215065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7131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329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0838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7870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2490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8193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Head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7" name="Text Placeholder 2"/>
          <p:cNvSpPr txBox="1">
            <a:spLocks/>
          </p:cNvSpPr>
          <p:nvPr/>
        </p:nvSpPr>
        <p:spPr>
          <a:xfrm>
            <a:off x="579115" y="3273828"/>
            <a:ext cx="1188132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32833" tIns="132833" rIns="132833" bIns="132833"/>
          <a:lstStyle>
            <a:lvl1pPr defTabSz="457031">
              <a:spcBef>
                <a:spcPts val="1400"/>
              </a:spcBef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264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1462" indent="-215065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7131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329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0838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7870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2490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8193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Heart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8" name="Text Placeholder 2"/>
          <p:cNvSpPr txBox="1">
            <a:spLocks/>
          </p:cNvSpPr>
          <p:nvPr/>
        </p:nvSpPr>
        <p:spPr>
          <a:xfrm>
            <a:off x="4521553" y="1869672"/>
            <a:ext cx="1188132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32833" tIns="132833" rIns="132833" bIns="132833"/>
          <a:lstStyle>
            <a:lvl1pPr defTabSz="457031">
              <a:spcBef>
                <a:spcPts val="1400"/>
              </a:spcBef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264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1462" indent="-215065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7131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329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0838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7870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2490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8193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Human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9" name="Text Placeholder 2"/>
          <p:cNvSpPr txBox="1">
            <a:spLocks/>
          </p:cNvSpPr>
          <p:nvPr/>
        </p:nvSpPr>
        <p:spPr>
          <a:xfrm>
            <a:off x="4521553" y="2787774"/>
            <a:ext cx="1188132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32833" tIns="132833" rIns="132833" bIns="132833"/>
          <a:lstStyle>
            <a:lvl1pPr defTabSz="457031">
              <a:spcBef>
                <a:spcPts val="1400"/>
              </a:spcBef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264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1462" indent="-215065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7131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329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0838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7870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2490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8193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Head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0" name="Text Placeholder 2"/>
          <p:cNvSpPr txBox="1">
            <a:spLocks/>
          </p:cNvSpPr>
          <p:nvPr/>
        </p:nvSpPr>
        <p:spPr>
          <a:xfrm>
            <a:off x="4521553" y="3273828"/>
            <a:ext cx="1188132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32833" tIns="132833" rIns="132833" bIns="132833"/>
          <a:lstStyle>
            <a:lvl1pPr defTabSz="457031">
              <a:spcBef>
                <a:spcPts val="1400"/>
              </a:spcBef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264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1462" indent="-215065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7131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329" indent="-215064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0838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7870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2490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81932" indent="-125683" defTabSz="457031">
              <a:spcBef>
                <a:spcPts val="1400"/>
              </a:spcBef>
              <a:buSzPct val="100000"/>
              <a:buChar char="•"/>
              <a:defRPr sz="1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Heart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9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Целостность бренда (Модель Валерии Терентьевой)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A9CA2-234C-45DA-BE6D-570F426680E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9" name="AutoShape 2"/>
          <p:cNvSpPr>
            <a:spLocks/>
          </p:cNvSpPr>
          <p:nvPr/>
        </p:nvSpPr>
        <p:spPr bwMode="auto">
          <a:xfrm>
            <a:off x="2567842" y="1159273"/>
            <a:ext cx="1146047" cy="386363"/>
          </a:xfrm>
          <a:prstGeom prst="roundRect">
            <a:avLst>
              <a:gd name="adj" fmla="val 2519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C0C0C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43344" bIns="0" anchor="ctr"/>
          <a:lstStyle/>
          <a:p>
            <a:pPr marL="42857" algn="r">
              <a:spcBef>
                <a:spcPts val="975"/>
              </a:spcBef>
            </a:pPr>
            <a:r>
              <a:rPr lang="ru-RU" sz="1050" dirty="0">
                <a:solidFill>
                  <a:srgbClr val="4D4D4D"/>
                </a:solidFill>
                <a:latin typeface="Myriad Pro Semibold" charset="0"/>
                <a:ea typeface="ＭＳ Ｐゴシック" charset="0"/>
                <a:cs typeface="Myriad Pro Semibold" charset="0"/>
                <a:sym typeface="Myriad Pro Semibold" charset="0"/>
              </a:rPr>
              <a:t>Потенциальные клиенты</a:t>
            </a: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5450565" y="1229466"/>
            <a:ext cx="1586527" cy="226336"/>
          </a:xfrm>
          <a:prstGeom prst="roundRect">
            <a:avLst>
              <a:gd name="adj" fmla="val 2519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C0C0C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43344" bIns="0" anchor="ctr"/>
          <a:lstStyle/>
          <a:p>
            <a:pPr marL="42857">
              <a:spcBef>
                <a:spcPts val="975"/>
              </a:spcBef>
            </a:pPr>
            <a:r>
              <a:rPr lang="ru-RU" sz="1050" dirty="0">
                <a:solidFill>
                  <a:srgbClr val="4D4D4D"/>
                </a:solidFill>
                <a:latin typeface="Myriad Pro Semibold" charset="0"/>
                <a:ea typeface="ＭＳ Ｐゴシック" charset="0"/>
                <a:cs typeface="Myriad Pro Semibold" charset="0"/>
                <a:sym typeface="Myriad Pro Semibold" charset="0"/>
              </a:rPr>
              <a:t>Клиенты</a:t>
            </a:r>
          </a:p>
        </p:txBody>
      </p:sp>
      <p:sp>
        <p:nvSpPr>
          <p:cNvPr id="11" name="AutoShape 4"/>
          <p:cNvSpPr>
            <a:spLocks/>
          </p:cNvSpPr>
          <p:nvPr/>
        </p:nvSpPr>
        <p:spPr bwMode="auto">
          <a:xfrm>
            <a:off x="2039722" y="2382898"/>
            <a:ext cx="741473" cy="399623"/>
          </a:xfrm>
          <a:prstGeom prst="roundRect">
            <a:avLst>
              <a:gd name="adj" fmla="val 2519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C0C0C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43344" bIns="0" anchor="ctr"/>
          <a:lstStyle/>
          <a:p>
            <a:pPr marL="42857" algn="r">
              <a:spcBef>
                <a:spcPts val="975"/>
              </a:spcBef>
            </a:pPr>
            <a:r>
              <a:rPr lang="ru-RU" sz="1050" dirty="0">
                <a:solidFill>
                  <a:srgbClr val="4D4D4D"/>
                </a:solidFill>
                <a:latin typeface="Myriad Pro Semibold" charset="0"/>
                <a:ea typeface="ＭＳ Ｐゴシック" charset="0"/>
                <a:cs typeface="Myriad Pro Semibold" charset="0"/>
                <a:sym typeface="Myriad Pro Semibold" charset="0"/>
              </a:rPr>
              <a:t>Группы влияния</a:t>
            </a: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6361153" y="2323136"/>
            <a:ext cx="972780" cy="399623"/>
          </a:xfrm>
          <a:prstGeom prst="roundRect">
            <a:avLst>
              <a:gd name="adj" fmla="val 2519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C0C0C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43344" bIns="0" anchor="ctr"/>
          <a:lstStyle/>
          <a:p>
            <a:pPr marL="42857">
              <a:spcBef>
                <a:spcPts val="975"/>
              </a:spcBef>
            </a:pPr>
            <a:r>
              <a:rPr lang="ru-RU" sz="1050" dirty="0">
                <a:solidFill>
                  <a:srgbClr val="4D4D4D"/>
                </a:solidFill>
                <a:latin typeface="Myriad Pro Semibold" charset="0"/>
                <a:ea typeface="ＭＳ Ｐゴシック" charset="0"/>
                <a:cs typeface="Myriad Pro Semibold" charset="0"/>
                <a:sym typeface="Myriad Pro Semibold" charset="0"/>
              </a:rPr>
              <a:t>Общество в целом</a:t>
            </a:r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2024069" y="4075726"/>
            <a:ext cx="1228299" cy="333026"/>
          </a:xfrm>
          <a:prstGeom prst="roundRect">
            <a:avLst>
              <a:gd name="adj" fmla="val 2519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C0C0C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43344" bIns="0" anchor="ctr"/>
          <a:lstStyle/>
          <a:p>
            <a:pPr marL="42857" algn="r">
              <a:spcBef>
                <a:spcPts val="975"/>
              </a:spcBef>
            </a:pPr>
            <a:r>
              <a:rPr lang="ru-RU" sz="1050" dirty="0">
                <a:solidFill>
                  <a:srgbClr val="4D4D4D"/>
                </a:solidFill>
                <a:latin typeface="Myriad Pro Semibold" charset="0"/>
                <a:ea typeface="ＭＳ Ｐゴシック" charset="0"/>
                <a:cs typeface="Myriad Pro Semibold" charset="0"/>
                <a:sym typeface="Myriad Pro Semibold" charset="0"/>
              </a:rPr>
              <a:t>Потенциальные </a:t>
            </a:r>
            <a:br>
              <a:rPr lang="ru-RU" sz="1050" dirty="0">
                <a:solidFill>
                  <a:srgbClr val="4D4D4D"/>
                </a:solidFill>
                <a:latin typeface="Myriad Pro Semibold" charset="0"/>
                <a:ea typeface="ＭＳ Ｐゴシック" charset="0"/>
                <a:cs typeface="Myriad Pro Semibold" charset="0"/>
                <a:sym typeface="Myriad Pro Semibold" charset="0"/>
              </a:rPr>
            </a:br>
            <a:r>
              <a:rPr lang="ru-RU" sz="1050" dirty="0">
                <a:solidFill>
                  <a:srgbClr val="4D4D4D"/>
                </a:solidFill>
                <a:latin typeface="Myriad Pro Semibold" charset="0"/>
                <a:ea typeface="ＭＳ Ｐゴシック" charset="0"/>
                <a:cs typeface="Myriad Pro Semibold" charset="0"/>
                <a:sym typeface="Myriad Pro Semibold" charset="0"/>
              </a:rPr>
              <a:t>партнеры</a:t>
            </a:r>
          </a:p>
        </p:txBody>
      </p:sp>
      <p:sp>
        <p:nvSpPr>
          <p:cNvPr id="14" name="AutoShape 7"/>
          <p:cNvSpPr>
            <a:spLocks/>
          </p:cNvSpPr>
          <p:nvPr/>
        </p:nvSpPr>
        <p:spPr bwMode="auto">
          <a:xfrm>
            <a:off x="6006336" y="4087632"/>
            <a:ext cx="841207" cy="309214"/>
          </a:xfrm>
          <a:prstGeom prst="roundRect">
            <a:avLst>
              <a:gd name="adj" fmla="val 2519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C0C0C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43344" bIns="0" anchor="ctr"/>
          <a:lstStyle/>
          <a:p>
            <a:pPr marL="42857">
              <a:spcBef>
                <a:spcPts val="975"/>
              </a:spcBef>
            </a:pPr>
            <a:r>
              <a:rPr lang="ru-RU" sz="1050" dirty="0">
                <a:solidFill>
                  <a:srgbClr val="4D4D4D"/>
                </a:solidFill>
                <a:latin typeface="Myriad Pro Semibold" charset="0"/>
                <a:ea typeface="ＭＳ Ｐゴシック" charset="0"/>
                <a:cs typeface="Myriad Pro Semibold" charset="0"/>
                <a:sym typeface="Myriad Pro Semibold" charset="0"/>
              </a:rPr>
              <a:t>Будущие сотрудники</a:t>
            </a:r>
          </a:p>
        </p:txBody>
      </p:sp>
      <p:sp>
        <p:nvSpPr>
          <p:cNvPr id="15" name="AutoShape 8"/>
          <p:cNvSpPr>
            <a:spLocks/>
          </p:cNvSpPr>
          <p:nvPr/>
        </p:nvSpPr>
        <p:spPr bwMode="auto">
          <a:xfrm>
            <a:off x="3813839" y="4766052"/>
            <a:ext cx="1586527" cy="226336"/>
          </a:xfrm>
          <a:prstGeom prst="roundRect">
            <a:avLst>
              <a:gd name="adj" fmla="val 2519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C0C0C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43344" bIns="0" anchor="ctr"/>
          <a:lstStyle/>
          <a:p>
            <a:pPr marL="42857" algn="ctr">
              <a:spcBef>
                <a:spcPts val="975"/>
              </a:spcBef>
            </a:pPr>
            <a:r>
              <a:rPr lang="ru-RU" sz="1050">
                <a:solidFill>
                  <a:srgbClr val="4D4D4D"/>
                </a:solidFill>
                <a:latin typeface="Myriad Pro Semibold" charset="0"/>
                <a:ea typeface="ＭＳ Ｐゴシック" charset="0"/>
                <a:cs typeface="Myriad Pro Semibold" charset="0"/>
                <a:sym typeface="Myriad Pro Semibold" charset="0"/>
              </a:rPr>
              <a:t>Партнеры</a:t>
            </a:r>
          </a:p>
        </p:txBody>
      </p:sp>
      <p:grpSp>
        <p:nvGrpSpPr>
          <p:cNvPr id="16" name="Group 217"/>
          <p:cNvGrpSpPr>
            <a:grpSpLocks/>
          </p:cNvGrpSpPr>
          <p:nvPr/>
        </p:nvGrpSpPr>
        <p:grpSpPr bwMode="auto">
          <a:xfrm>
            <a:off x="2781195" y="1159274"/>
            <a:ext cx="3623135" cy="3627338"/>
            <a:chOff x="0" y="0"/>
            <a:chExt cx="3344" cy="3344"/>
          </a:xfrm>
        </p:grpSpPr>
        <p:sp>
          <p:nvSpPr>
            <p:cNvPr id="17" name="AutoShape 9"/>
            <p:cNvSpPr>
              <a:spLocks/>
            </p:cNvSpPr>
            <p:nvPr/>
          </p:nvSpPr>
          <p:spPr bwMode="auto">
            <a:xfrm rot="10800000">
              <a:off x="0" y="0"/>
              <a:ext cx="3344" cy="3344"/>
            </a:xfrm>
            <a:custGeom>
              <a:avLst/>
              <a:gdLst/>
              <a:ahLst/>
              <a:cxnLst/>
              <a:rect l="0" t="0" r="r" b="b"/>
              <a:pathLst>
                <a:path w="22155" h="22725">
                  <a:moveTo>
                    <a:pt x="11078" y="0"/>
                  </a:moveTo>
                  <a:lnTo>
                    <a:pt x="13481" y="6244"/>
                  </a:lnTo>
                  <a:lnTo>
                    <a:pt x="19739" y="4278"/>
                  </a:lnTo>
                  <a:lnTo>
                    <a:pt x="16478" y="10098"/>
                  </a:lnTo>
                  <a:lnTo>
                    <a:pt x="21878" y="13891"/>
                  </a:lnTo>
                  <a:lnTo>
                    <a:pt x="15408" y="14905"/>
                  </a:lnTo>
                  <a:lnTo>
                    <a:pt x="15884" y="21600"/>
                  </a:lnTo>
                  <a:lnTo>
                    <a:pt x="11078" y="17044"/>
                  </a:lnTo>
                  <a:lnTo>
                    <a:pt x="6272" y="21600"/>
                  </a:lnTo>
                  <a:lnTo>
                    <a:pt x="6748" y="14905"/>
                  </a:lnTo>
                  <a:lnTo>
                    <a:pt x="278" y="13891"/>
                  </a:lnTo>
                  <a:lnTo>
                    <a:pt x="5678" y="10098"/>
                  </a:lnTo>
                  <a:lnTo>
                    <a:pt x="2417" y="4278"/>
                  </a:lnTo>
                  <a:lnTo>
                    <a:pt x="8675" y="6244"/>
                  </a:lnTo>
                  <a:lnTo>
                    <a:pt x="11078" y="0"/>
                  </a:lnTo>
                  <a:close/>
                  <a:moveTo>
                    <a:pt x="11078" y="0"/>
                  </a:moveTo>
                </a:path>
              </a:pathLst>
            </a:custGeom>
            <a:solidFill>
              <a:srgbClr val="1C43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ru-RU" sz="1050"/>
            </a:p>
          </p:txBody>
        </p:sp>
        <p:grpSp>
          <p:nvGrpSpPr>
            <p:cNvPr id="18" name="Group 216"/>
            <p:cNvGrpSpPr>
              <a:grpSpLocks/>
            </p:cNvGrpSpPr>
            <p:nvPr/>
          </p:nvGrpSpPr>
          <p:grpSpPr bwMode="auto">
            <a:xfrm>
              <a:off x="293" y="285"/>
              <a:ext cx="2758" cy="2758"/>
              <a:chOff x="0" y="0"/>
              <a:chExt cx="2758" cy="2758"/>
            </a:xfrm>
          </p:grpSpPr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62" y="1379"/>
                <a:ext cx="2634" cy="1379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6401 h 21600"/>
                  <a:gd name="T4" fmla="*/ 234 w 21600"/>
                  <a:gd name="T5" fmla="*/ 7707 h 21600"/>
                  <a:gd name="T6" fmla="*/ 511 w 21600"/>
                  <a:gd name="T7" fmla="*/ 8964 h 21600"/>
                  <a:gd name="T8" fmla="*/ 831 w 21600"/>
                  <a:gd name="T9" fmla="*/ 10188 h 21600"/>
                  <a:gd name="T10" fmla="*/ 1177 w 21600"/>
                  <a:gd name="T11" fmla="*/ 11379 h 21600"/>
                  <a:gd name="T12" fmla="*/ 1566 w 21600"/>
                  <a:gd name="T13" fmla="*/ 12504 h 21600"/>
                  <a:gd name="T14" fmla="*/ 2008 w 21600"/>
                  <a:gd name="T15" fmla="*/ 13562 h 21600"/>
                  <a:gd name="T16" fmla="*/ 2458 w 21600"/>
                  <a:gd name="T17" fmla="*/ 14587 h 21600"/>
                  <a:gd name="T18" fmla="*/ 2951 w 21600"/>
                  <a:gd name="T19" fmla="*/ 15563 h 21600"/>
                  <a:gd name="T20" fmla="*/ 3479 w 21600"/>
                  <a:gd name="T21" fmla="*/ 16456 h 21600"/>
                  <a:gd name="T22" fmla="*/ 4024 w 21600"/>
                  <a:gd name="T23" fmla="*/ 17300 h 21600"/>
                  <a:gd name="T24" fmla="*/ 4612 w 21600"/>
                  <a:gd name="T25" fmla="*/ 18094 h 21600"/>
                  <a:gd name="T26" fmla="*/ 5210 w 21600"/>
                  <a:gd name="T27" fmla="*/ 18788 h 21600"/>
                  <a:gd name="T28" fmla="*/ 5841 w 21600"/>
                  <a:gd name="T29" fmla="*/ 19417 h 21600"/>
                  <a:gd name="T30" fmla="*/ 6490 w 21600"/>
                  <a:gd name="T31" fmla="*/ 19979 h 21600"/>
                  <a:gd name="T32" fmla="*/ 7165 w 21600"/>
                  <a:gd name="T33" fmla="*/ 20475 h 21600"/>
                  <a:gd name="T34" fmla="*/ 7858 w 21600"/>
                  <a:gd name="T35" fmla="*/ 20872 h 21600"/>
                  <a:gd name="T36" fmla="*/ 8576 w 21600"/>
                  <a:gd name="T37" fmla="*/ 21187 h 21600"/>
                  <a:gd name="T38" fmla="*/ 9294 w 21600"/>
                  <a:gd name="T39" fmla="*/ 21418 h 21600"/>
                  <a:gd name="T40" fmla="*/ 10038 w 21600"/>
                  <a:gd name="T41" fmla="*/ 21550 h 21600"/>
                  <a:gd name="T42" fmla="*/ 10800 w 21600"/>
                  <a:gd name="T43" fmla="*/ 21600 h 21600"/>
                  <a:gd name="T44" fmla="*/ 11553 w 21600"/>
                  <a:gd name="T45" fmla="*/ 21550 h 21600"/>
                  <a:gd name="T46" fmla="*/ 12297 w 21600"/>
                  <a:gd name="T47" fmla="*/ 21418 h 21600"/>
                  <a:gd name="T48" fmla="*/ 13015 w 21600"/>
                  <a:gd name="T49" fmla="*/ 21187 h 21600"/>
                  <a:gd name="T50" fmla="*/ 13725 w 21600"/>
                  <a:gd name="T51" fmla="*/ 20872 h 21600"/>
                  <a:gd name="T52" fmla="*/ 14417 w 21600"/>
                  <a:gd name="T53" fmla="*/ 20475 h 21600"/>
                  <a:gd name="T54" fmla="*/ 15092 w 21600"/>
                  <a:gd name="T55" fmla="*/ 19979 h 21600"/>
                  <a:gd name="T56" fmla="*/ 15750 w 21600"/>
                  <a:gd name="T57" fmla="*/ 19417 h 21600"/>
                  <a:gd name="T58" fmla="*/ 16373 w 21600"/>
                  <a:gd name="T59" fmla="*/ 18788 h 21600"/>
                  <a:gd name="T60" fmla="*/ 16979 w 21600"/>
                  <a:gd name="T61" fmla="*/ 18094 h 21600"/>
                  <a:gd name="T62" fmla="*/ 17559 w 21600"/>
                  <a:gd name="T63" fmla="*/ 17300 h 21600"/>
                  <a:gd name="T64" fmla="*/ 18112 w 21600"/>
                  <a:gd name="T65" fmla="*/ 16456 h 21600"/>
                  <a:gd name="T66" fmla="*/ 18640 w 21600"/>
                  <a:gd name="T67" fmla="*/ 15563 h 21600"/>
                  <a:gd name="T68" fmla="*/ 19134 w 21600"/>
                  <a:gd name="T69" fmla="*/ 14587 h 21600"/>
                  <a:gd name="T70" fmla="*/ 19592 w 21600"/>
                  <a:gd name="T71" fmla="*/ 13562 h 21600"/>
                  <a:gd name="T72" fmla="*/ 20016 w 21600"/>
                  <a:gd name="T73" fmla="*/ 12504 h 21600"/>
                  <a:gd name="T74" fmla="*/ 20414 w 21600"/>
                  <a:gd name="T75" fmla="*/ 11379 h 21600"/>
                  <a:gd name="T76" fmla="*/ 20761 w 21600"/>
                  <a:gd name="T77" fmla="*/ 10188 h 21600"/>
                  <a:gd name="T78" fmla="*/ 21081 w 21600"/>
                  <a:gd name="T79" fmla="*/ 8964 h 21600"/>
                  <a:gd name="T80" fmla="*/ 21366 w 21600"/>
                  <a:gd name="T81" fmla="*/ 7707 h 21600"/>
                  <a:gd name="T82" fmla="*/ 21600 w 21600"/>
                  <a:gd name="T83" fmla="*/ 6401 h 21600"/>
                  <a:gd name="T84" fmla="*/ 10800 w 21600"/>
                  <a:gd name="T85" fmla="*/ 0 h 21600"/>
                  <a:gd name="T86" fmla="*/ 10800 w 21600"/>
                  <a:gd name="T8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0" y="6401"/>
                    </a:lnTo>
                    <a:lnTo>
                      <a:pt x="234" y="7707"/>
                    </a:lnTo>
                    <a:lnTo>
                      <a:pt x="511" y="8964"/>
                    </a:lnTo>
                    <a:lnTo>
                      <a:pt x="831" y="10188"/>
                    </a:lnTo>
                    <a:lnTo>
                      <a:pt x="1177" y="11379"/>
                    </a:lnTo>
                    <a:lnTo>
                      <a:pt x="1566" y="12504"/>
                    </a:lnTo>
                    <a:lnTo>
                      <a:pt x="2008" y="13562"/>
                    </a:lnTo>
                    <a:lnTo>
                      <a:pt x="2458" y="14587"/>
                    </a:lnTo>
                    <a:lnTo>
                      <a:pt x="2951" y="15563"/>
                    </a:lnTo>
                    <a:lnTo>
                      <a:pt x="3479" y="16456"/>
                    </a:lnTo>
                    <a:lnTo>
                      <a:pt x="4024" y="17300"/>
                    </a:lnTo>
                    <a:lnTo>
                      <a:pt x="4612" y="18094"/>
                    </a:lnTo>
                    <a:lnTo>
                      <a:pt x="5210" y="18788"/>
                    </a:lnTo>
                    <a:lnTo>
                      <a:pt x="5841" y="19417"/>
                    </a:lnTo>
                    <a:lnTo>
                      <a:pt x="6490" y="19979"/>
                    </a:lnTo>
                    <a:lnTo>
                      <a:pt x="7165" y="20475"/>
                    </a:lnTo>
                    <a:lnTo>
                      <a:pt x="7858" y="20872"/>
                    </a:lnTo>
                    <a:lnTo>
                      <a:pt x="8576" y="21187"/>
                    </a:lnTo>
                    <a:lnTo>
                      <a:pt x="9294" y="21418"/>
                    </a:lnTo>
                    <a:lnTo>
                      <a:pt x="10038" y="21550"/>
                    </a:lnTo>
                    <a:lnTo>
                      <a:pt x="10800" y="21600"/>
                    </a:lnTo>
                    <a:lnTo>
                      <a:pt x="11553" y="21550"/>
                    </a:lnTo>
                    <a:lnTo>
                      <a:pt x="12297" y="21418"/>
                    </a:lnTo>
                    <a:lnTo>
                      <a:pt x="13015" y="21187"/>
                    </a:lnTo>
                    <a:lnTo>
                      <a:pt x="13725" y="20872"/>
                    </a:lnTo>
                    <a:lnTo>
                      <a:pt x="14417" y="20475"/>
                    </a:lnTo>
                    <a:lnTo>
                      <a:pt x="15092" y="19979"/>
                    </a:lnTo>
                    <a:lnTo>
                      <a:pt x="15750" y="19417"/>
                    </a:lnTo>
                    <a:lnTo>
                      <a:pt x="16373" y="18788"/>
                    </a:lnTo>
                    <a:lnTo>
                      <a:pt x="16979" y="18094"/>
                    </a:lnTo>
                    <a:lnTo>
                      <a:pt x="17559" y="17300"/>
                    </a:lnTo>
                    <a:lnTo>
                      <a:pt x="18112" y="16456"/>
                    </a:lnTo>
                    <a:lnTo>
                      <a:pt x="18640" y="15563"/>
                    </a:lnTo>
                    <a:lnTo>
                      <a:pt x="19134" y="14587"/>
                    </a:lnTo>
                    <a:lnTo>
                      <a:pt x="19592" y="13562"/>
                    </a:lnTo>
                    <a:lnTo>
                      <a:pt x="20016" y="12504"/>
                    </a:lnTo>
                    <a:lnTo>
                      <a:pt x="20414" y="11379"/>
                    </a:lnTo>
                    <a:lnTo>
                      <a:pt x="20761" y="10188"/>
                    </a:lnTo>
                    <a:lnTo>
                      <a:pt x="21081" y="8964"/>
                    </a:lnTo>
                    <a:lnTo>
                      <a:pt x="21366" y="7707"/>
                    </a:lnTo>
                    <a:lnTo>
                      <a:pt x="21600" y="6401"/>
                    </a:lnTo>
                    <a:lnTo>
                      <a:pt x="10800" y="0"/>
                    </a:ln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EF9100"/>
              </a:solidFill>
              <a:ln w="7620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ru-RU" sz="1050"/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0" y="0"/>
                <a:ext cx="2758" cy="1788"/>
              </a:xfrm>
              <a:custGeom>
                <a:avLst/>
                <a:gdLst>
                  <a:gd name="T0" fmla="*/ 10804 w 21600"/>
                  <a:gd name="T1" fmla="*/ 16665 h 21600"/>
                  <a:gd name="T2" fmla="*/ 21121 w 21600"/>
                  <a:gd name="T3" fmla="*/ 21600 h 21600"/>
                  <a:gd name="T4" fmla="*/ 21286 w 21600"/>
                  <a:gd name="T5" fmla="*/ 20656 h 21600"/>
                  <a:gd name="T6" fmla="*/ 21418 w 21600"/>
                  <a:gd name="T7" fmla="*/ 19687 h 21600"/>
                  <a:gd name="T8" fmla="*/ 21526 w 21600"/>
                  <a:gd name="T9" fmla="*/ 18693 h 21600"/>
                  <a:gd name="T10" fmla="*/ 21575 w 21600"/>
                  <a:gd name="T11" fmla="*/ 17673 h 21600"/>
                  <a:gd name="T12" fmla="*/ 21600 w 21600"/>
                  <a:gd name="T13" fmla="*/ 16665 h 21600"/>
                  <a:gd name="T14" fmla="*/ 21575 w 21600"/>
                  <a:gd name="T15" fmla="*/ 15518 h 21600"/>
                  <a:gd name="T16" fmla="*/ 21509 w 21600"/>
                  <a:gd name="T17" fmla="*/ 14408 h 21600"/>
                  <a:gd name="T18" fmla="*/ 21377 w 21600"/>
                  <a:gd name="T19" fmla="*/ 13299 h 21600"/>
                  <a:gd name="T20" fmla="*/ 21211 w 21600"/>
                  <a:gd name="T21" fmla="*/ 12228 h 21600"/>
                  <a:gd name="T22" fmla="*/ 21005 w 21600"/>
                  <a:gd name="T23" fmla="*/ 11183 h 21600"/>
                  <a:gd name="T24" fmla="*/ 20749 w 21600"/>
                  <a:gd name="T25" fmla="*/ 10175 h 21600"/>
                  <a:gd name="T26" fmla="*/ 20459 w 21600"/>
                  <a:gd name="T27" fmla="*/ 9206 h 21600"/>
                  <a:gd name="T28" fmla="*/ 20129 w 21600"/>
                  <a:gd name="T29" fmla="*/ 8250 h 21600"/>
                  <a:gd name="T30" fmla="*/ 19757 w 21600"/>
                  <a:gd name="T31" fmla="*/ 7345 h 21600"/>
                  <a:gd name="T32" fmla="*/ 19352 w 21600"/>
                  <a:gd name="T33" fmla="*/ 6477 h 21600"/>
                  <a:gd name="T34" fmla="*/ 18913 w 21600"/>
                  <a:gd name="T35" fmla="*/ 5661 h 21600"/>
                  <a:gd name="T36" fmla="*/ 18434 w 21600"/>
                  <a:gd name="T37" fmla="*/ 4884 h 21600"/>
                  <a:gd name="T38" fmla="*/ 17938 w 21600"/>
                  <a:gd name="T39" fmla="*/ 4144 h 21600"/>
                  <a:gd name="T40" fmla="*/ 17401 w 21600"/>
                  <a:gd name="T41" fmla="*/ 3468 h 21600"/>
                  <a:gd name="T42" fmla="*/ 16839 w 21600"/>
                  <a:gd name="T43" fmla="*/ 2843 h 21600"/>
                  <a:gd name="T44" fmla="*/ 16252 w 21600"/>
                  <a:gd name="T45" fmla="*/ 2270 h 21600"/>
                  <a:gd name="T46" fmla="*/ 15640 w 21600"/>
                  <a:gd name="T47" fmla="*/ 1772 h 21600"/>
                  <a:gd name="T48" fmla="*/ 15012 w 21600"/>
                  <a:gd name="T49" fmla="*/ 1313 h 21600"/>
                  <a:gd name="T50" fmla="*/ 14350 w 21600"/>
                  <a:gd name="T51" fmla="*/ 918 h 21600"/>
                  <a:gd name="T52" fmla="*/ 13673 w 21600"/>
                  <a:gd name="T53" fmla="*/ 599 h 21600"/>
                  <a:gd name="T54" fmla="*/ 12978 w 21600"/>
                  <a:gd name="T55" fmla="*/ 344 h 21600"/>
                  <a:gd name="T56" fmla="*/ 12267 w 21600"/>
                  <a:gd name="T57" fmla="*/ 140 h 21600"/>
                  <a:gd name="T58" fmla="*/ 11540 w 21600"/>
                  <a:gd name="T59" fmla="*/ 38 h 21600"/>
                  <a:gd name="T60" fmla="*/ 10804 w 21600"/>
                  <a:gd name="T61" fmla="*/ 0 h 21600"/>
                  <a:gd name="T62" fmla="*/ 10060 w 21600"/>
                  <a:gd name="T63" fmla="*/ 38 h 21600"/>
                  <a:gd name="T64" fmla="*/ 9341 w 21600"/>
                  <a:gd name="T65" fmla="*/ 140 h 21600"/>
                  <a:gd name="T66" fmla="*/ 8622 w 21600"/>
                  <a:gd name="T67" fmla="*/ 344 h 21600"/>
                  <a:gd name="T68" fmla="*/ 7927 w 21600"/>
                  <a:gd name="T69" fmla="*/ 599 h 21600"/>
                  <a:gd name="T70" fmla="*/ 7250 w 21600"/>
                  <a:gd name="T71" fmla="*/ 918 h 21600"/>
                  <a:gd name="T72" fmla="*/ 6597 w 21600"/>
                  <a:gd name="T73" fmla="*/ 1313 h 21600"/>
                  <a:gd name="T74" fmla="*/ 5968 w 21600"/>
                  <a:gd name="T75" fmla="*/ 1772 h 21600"/>
                  <a:gd name="T76" fmla="*/ 5348 w 21600"/>
                  <a:gd name="T77" fmla="*/ 2270 h 21600"/>
                  <a:gd name="T78" fmla="*/ 4761 w 21600"/>
                  <a:gd name="T79" fmla="*/ 2843 h 21600"/>
                  <a:gd name="T80" fmla="*/ 4199 w 21600"/>
                  <a:gd name="T81" fmla="*/ 3468 h 21600"/>
                  <a:gd name="T82" fmla="*/ 3670 w 21600"/>
                  <a:gd name="T83" fmla="*/ 4144 h 21600"/>
                  <a:gd name="T84" fmla="*/ 3166 w 21600"/>
                  <a:gd name="T85" fmla="*/ 4884 h 21600"/>
                  <a:gd name="T86" fmla="*/ 2687 w 21600"/>
                  <a:gd name="T87" fmla="*/ 5661 h 21600"/>
                  <a:gd name="T88" fmla="*/ 2248 w 21600"/>
                  <a:gd name="T89" fmla="*/ 6477 h 21600"/>
                  <a:gd name="T90" fmla="*/ 1843 w 21600"/>
                  <a:gd name="T91" fmla="*/ 7345 h 21600"/>
                  <a:gd name="T92" fmla="*/ 1471 w 21600"/>
                  <a:gd name="T93" fmla="*/ 8250 h 21600"/>
                  <a:gd name="T94" fmla="*/ 1141 w 21600"/>
                  <a:gd name="T95" fmla="*/ 9206 h 21600"/>
                  <a:gd name="T96" fmla="*/ 851 w 21600"/>
                  <a:gd name="T97" fmla="*/ 10175 h 21600"/>
                  <a:gd name="T98" fmla="*/ 595 w 21600"/>
                  <a:gd name="T99" fmla="*/ 11183 h 21600"/>
                  <a:gd name="T100" fmla="*/ 389 w 21600"/>
                  <a:gd name="T101" fmla="*/ 12228 h 21600"/>
                  <a:gd name="T102" fmla="*/ 223 w 21600"/>
                  <a:gd name="T103" fmla="*/ 13299 h 21600"/>
                  <a:gd name="T104" fmla="*/ 91 w 21600"/>
                  <a:gd name="T105" fmla="*/ 14408 h 21600"/>
                  <a:gd name="T106" fmla="*/ 25 w 21600"/>
                  <a:gd name="T107" fmla="*/ 15518 h 21600"/>
                  <a:gd name="T108" fmla="*/ 0 w 21600"/>
                  <a:gd name="T109" fmla="*/ 16665 h 21600"/>
                  <a:gd name="T110" fmla="*/ 25 w 21600"/>
                  <a:gd name="T111" fmla="*/ 17673 h 21600"/>
                  <a:gd name="T112" fmla="*/ 83 w 21600"/>
                  <a:gd name="T113" fmla="*/ 18693 h 21600"/>
                  <a:gd name="T114" fmla="*/ 174 w 21600"/>
                  <a:gd name="T115" fmla="*/ 19687 h 21600"/>
                  <a:gd name="T116" fmla="*/ 306 w 21600"/>
                  <a:gd name="T117" fmla="*/ 20656 h 21600"/>
                  <a:gd name="T118" fmla="*/ 488 w 21600"/>
                  <a:gd name="T119" fmla="*/ 21600 h 21600"/>
                  <a:gd name="T120" fmla="*/ 10804 w 21600"/>
                  <a:gd name="T121" fmla="*/ 16665 h 21600"/>
                  <a:gd name="T122" fmla="*/ 10804 w 21600"/>
                  <a:gd name="T123" fmla="*/ 166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600" h="21600">
                    <a:moveTo>
                      <a:pt x="10804" y="16665"/>
                    </a:moveTo>
                    <a:lnTo>
                      <a:pt x="21121" y="21600"/>
                    </a:lnTo>
                    <a:lnTo>
                      <a:pt x="21286" y="20656"/>
                    </a:lnTo>
                    <a:lnTo>
                      <a:pt x="21418" y="19687"/>
                    </a:lnTo>
                    <a:lnTo>
                      <a:pt x="21526" y="18693"/>
                    </a:lnTo>
                    <a:lnTo>
                      <a:pt x="21575" y="17673"/>
                    </a:lnTo>
                    <a:lnTo>
                      <a:pt x="21600" y="16665"/>
                    </a:lnTo>
                    <a:lnTo>
                      <a:pt x="21575" y="15518"/>
                    </a:lnTo>
                    <a:lnTo>
                      <a:pt x="21509" y="14408"/>
                    </a:lnTo>
                    <a:lnTo>
                      <a:pt x="21377" y="13299"/>
                    </a:lnTo>
                    <a:lnTo>
                      <a:pt x="21211" y="12228"/>
                    </a:lnTo>
                    <a:lnTo>
                      <a:pt x="21005" y="11183"/>
                    </a:lnTo>
                    <a:lnTo>
                      <a:pt x="20749" y="10175"/>
                    </a:lnTo>
                    <a:lnTo>
                      <a:pt x="20459" y="9206"/>
                    </a:lnTo>
                    <a:lnTo>
                      <a:pt x="20129" y="8250"/>
                    </a:lnTo>
                    <a:lnTo>
                      <a:pt x="19757" y="7345"/>
                    </a:lnTo>
                    <a:lnTo>
                      <a:pt x="19352" y="6477"/>
                    </a:lnTo>
                    <a:lnTo>
                      <a:pt x="18913" y="5661"/>
                    </a:lnTo>
                    <a:lnTo>
                      <a:pt x="18434" y="4884"/>
                    </a:lnTo>
                    <a:lnTo>
                      <a:pt x="17938" y="4144"/>
                    </a:lnTo>
                    <a:lnTo>
                      <a:pt x="17401" y="3468"/>
                    </a:lnTo>
                    <a:lnTo>
                      <a:pt x="16839" y="2843"/>
                    </a:lnTo>
                    <a:lnTo>
                      <a:pt x="16252" y="2270"/>
                    </a:lnTo>
                    <a:lnTo>
                      <a:pt x="15640" y="1772"/>
                    </a:lnTo>
                    <a:lnTo>
                      <a:pt x="15012" y="1313"/>
                    </a:lnTo>
                    <a:lnTo>
                      <a:pt x="14350" y="918"/>
                    </a:lnTo>
                    <a:lnTo>
                      <a:pt x="13673" y="599"/>
                    </a:lnTo>
                    <a:lnTo>
                      <a:pt x="12978" y="344"/>
                    </a:lnTo>
                    <a:lnTo>
                      <a:pt x="12267" y="140"/>
                    </a:lnTo>
                    <a:lnTo>
                      <a:pt x="11540" y="38"/>
                    </a:lnTo>
                    <a:lnTo>
                      <a:pt x="10804" y="0"/>
                    </a:lnTo>
                    <a:lnTo>
                      <a:pt x="10060" y="38"/>
                    </a:lnTo>
                    <a:lnTo>
                      <a:pt x="9341" y="140"/>
                    </a:lnTo>
                    <a:lnTo>
                      <a:pt x="8622" y="344"/>
                    </a:lnTo>
                    <a:lnTo>
                      <a:pt x="7927" y="599"/>
                    </a:lnTo>
                    <a:lnTo>
                      <a:pt x="7250" y="918"/>
                    </a:lnTo>
                    <a:lnTo>
                      <a:pt x="6597" y="1313"/>
                    </a:lnTo>
                    <a:lnTo>
                      <a:pt x="5968" y="1772"/>
                    </a:lnTo>
                    <a:lnTo>
                      <a:pt x="5348" y="2270"/>
                    </a:lnTo>
                    <a:lnTo>
                      <a:pt x="4761" y="2843"/>
                    </a:lnTo>
                    <a:lnTo>
                      <a:pt x="4199" y="3468"/>
                    </a:lnTo>
                    <a:lnTo>
                      <a:pt x="3670" y="4144"/>
                    </a:lnTo>
                    <a:lnTo>
                      <a:pt x="3166" y="4884"/>
                    </a:lnTo>
                    <a:lnTo>
                      <a:pt x="2687" y="5661"/>
                    </a:lnTo>
                    <a:lnTo>
                      <a:pt x="2248" y="6477"/>
                    </a:lnTo>
                    <a:lnTo>
                      <a:pt x="1843" y="7345"/>
                    </a:lnTo>
                    <a:lnTo>
                      <a:pt x="1471" y="8250"/>
                    </a:lnTo>
                    <a:lnTo>
                      <a:pt x="1141" y="9206"/>
                    </a:lnTo>
                    <a:lnTo>
                      <a:pt x="851" y="10175"/>
                    </a:lnTo>
                    <a:lnTo>
                      <a:pt x="595" y="11183"/>
                    </a:lnTo>
                    <a:lnTo>
                      <a:pt x="389" y="12228"/>
                    </a:lnTo>
                    <a:lnTo>
                      <a:pt x="223" y="13299"/>
                    </a:lnTo>
                    <a:lnTo>
                      <a:pt x="91" y="14408"/>
                    </a:lnTo>
                    <a:lnTo>
                      <a:pt x="25" y="15518"/>
                    </a:lnTo>
                    <a:lnTo>
                      <a:pt x="0" y="16665"/>
                    </a:lnTo>
                    <a:lnTo>
                      <a:pt x="25" y="17673"/>
                    </a:lnTo>
                    <a:lnTo>
                      <a:pt x="83" y="18693"/>
                    </a:lnTo>
                    <a:lnTo>
                      <a:pt x="174" y="19687"/>
                    </a:lnTo>
                    <a:lnTo>
                      <a:pt x="306" y="20656"/>
                    </a:lnTo>
                    <a:lnTo>
                      <a:pt x="488" y="21600"/>
                    </a:lnTo>
                    <a:lnTo>
                      <a:pt x="10804" y="16665"/>
                    </a:lnTo>
                    <a:close/>
                    <a:moveTo>
                      <a:pt x="10804" y="16665"/>
                    </a:moveTo>
                  </a:path>
                </a:pathLst>
              </a:custGeom>
              <a:solidFill>
                <a:srgbClr val="1C4385"/>
              </a:solidFill>
              <a:ln w="7620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ru-RU" sz="1050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370" y="370"/>
                <a:ext cx="1041" cy="1540"/>
              </a:xfrm>
              <a:custGeom>
                <a:avLst/>
                <a:gdLst>
                  <a:gd name="T0" fmla="*/ 20373 w 21600"/>
                  <a:gd name="T1" fmla="*/ 6233 h 21600"/>
                  <a:gd name="T2" fmla="*/ 20373 w 21600"/>
                  <a:gd name="T3" fmla="*/ 5433 h 21600"/>
                  <a:gd name="T4" fmla="*/ 21425 w 21600"/>
                  <a:gd name="T5" fmla="*/ 3672 h 21600"/>
                  <a:gd name="T6" fmla="*/ 21600 w 21600"/>
                  <a:gd name="T7" fmla="*/ 3050 h 21600"/>
                  <a:gd name="T8" fmla="*/ 21425 w 21600"/>
                  <a:gd name="T9" fmla="*/ 2428 h 21600"/>
                  <a:gd name="T10" fmla="*/ 20373 w 21600"/>
                  <a:gd name="T11" fmla="*/ 711 h 21600"/>
                  <a:gd name="T12" fmla="*/ 20329 w 21600"/>
                  <a:gd name="T13" fmla="*/ 0 h 21600"/>
                  <a:gd name="T14" fmla="*/ 17022 w 21600"/>
                  <a:gd name="T15" fmla="*/ 252 h 21600"/>
                  <a:gd name="T16" fmla="*/ 13867 w 21600"/>
                  <a:gd name="T17" fmla="*/ 814 h 21600"/>
                  <a:gd name="T18" fmla="*/ 10953 w 21600"/>
                  <a:gd name="T19" fmla="*/ 1703 h 21600"/>
                  <a:gd name="T20" fmla="*/ 8303 w 21600"/>
                  <a:gd name="T21" fmla="*/ 2872 h 21600"/>
                  <a:gd name="T22" fmla="*/ 5937 w 21600"/>
                  <a:gd name="T23" fmla="*/ 4279 h 21600"/>
                  <a:gd name="T24" fmla="*/ 3899 w 21600"/>
                  <a:gd name="T25" fmla="*/ 5907 h 21600"/>
                  <a:gd name="T26" fmla="*/ 2256 w 21600"/>
                  <a:gd name="T27" fmla="*/ 7758 h 21600"/>
                  <a:gd name="T28" fmla="*/ 1030 w 21600"/>
                  <a:gd name="T29" fmla="*/ 9741 h 21600"/>
                  <a:gd name="T30" fmla="*/ 285 w 21600"/>
                  <a:gd name="T31" fmla="*/ 11903 h 21600"/>
                  <a:gd name="T32" fmla="*/ 0 w 21600"/>
                  <a:gd name="T33" fmla="*/ 14153 h 21600"/>
                  <a:gd name="T34" fmla="*/ 219 w 21600"/>
                  <a:gd name="T35" fmla="*/ 16152 h 21600"/>
                  <a:gd name="T36" fmla="*/ 832 w 21600"/>
                  <a:gd name="T37" fmla="*/ 18091 h 21600"/>
                  <a:gd name="T38" fmla="*/ 1818 w 21600"/>
                  <a:gd name="T39" fmla="*/ 19897 h 21600"/>
                  <a:gd name="T40" fmla="*/ 3133 w 21600"/>
                  <a:gd name="T41" fmla="*/ 21600 h 21600"/>
                  <a:gd name="T42" fmla="*/ 3899 w 21600"/>
                  <a:gd name="T43" fmla="*/ 21289 h 21600"/>
                  <a:gd name="T44" fmla="*/ 5520 w 21600"/>
                  <a:gd name="T45" fmla="*/ 19853 h 21600"/>
                  <a:gd name="T46" fmla="*/ 6200 w 21600"/>
                  <a:gd name="T47" fmla="*/ 19409 h 21600"/>
                  <a:gd name="T48" fmla="*/ 7054 w 21600"/>
                  <a:gd name="T49" fmla="*/ 19128 h 21600"/>
                  <a:gd name="T50" fmla="*/ 9727 w 21600"/>
                  <a:gd name="T51" fmla="*/ 18906 h 21600"/>
                  <a:gd name="T52" fmla="*/ 10603 w 21600"/>
                  <a:gd name="T53" fmla="*/ 18698 h 21600"/>
                  <a:gd name="T54" fmla="*/ 11304 w 21600"/>
                  <a:gd name="T55" fmla="*/ 18284 h 21600"/>
                  <a:gd name="T56" fmla="*/ 13034 w 21600"/>
                  <a:gd name="T57" fmla="*/ 16788 h 21600"/>
                  <a:gd name="T58" fmla="*/ 14042 w 21600"/>
                  <a:gd name="T59" fmla="*/ 16389 h 21600"/>
                  <a:gd name="T60" fmla="*/ 16824 w 21600"/>
                  <a:gd name="T61" fmla="*/ 16122 h 21600"/>
                  <a:gd name="T62" fmla="*/ 17744 w 21600"/>
                  <a:gd name="T63" fmla="*/ 15959 h 21600"/>
                  <a:gd name="T64" fmla="*/ 18577 w 21600"/>
                  <a:gd name="T65" fmla="*/ 15604 h 21600"/>
                  <a:gd name="T66" fmla="*/ 20308 w 21600"/>
                  <a:gd name="T67" fmla="*/ 12199 h 21600"/>
                  <a:gd name="T68" fmla="*/ 20242 w 21600"/>
                  <a:gd name="T69" fmla="*/ 11385 h 21600"/>
                  <a:gd name="T70" fmla="*/ 20527 w 21600"/>
                  <a:gd name="T71" fmla="*/ 10585 h 21600"/>
                  <a:gd name="T72" fmla="*/ 21556 w 21600"/>
                  <a:gd name="T73" fmla="*/ 8912 h 21600"/>
                  <a:gd name="T74" fmla="*/ 21556 w 21600"/>
                  <a:gd name="T75" fmla="*/ 8276 h 21600"/>
                  <a:gd name="T76" fmla="*/ 20527 w 21600"/>
                  <a:gd name="T77" fmla="*/ 660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00" h="21600">
                    <a:moveTo>
                      <a:pt x="20527" y="6603"/>
                    </a:moveTo>
                    <a:lnTo>
                      <a:pt x="20373" y="6233"/>
                    </a:lnTo>
                    <a:lnTo>
                      <a:pt x="20308" y="5833"/>
                    </a:lnTo>
                    <a:lnTo>
                      <a:pt x="20373" y="5433"/>
                    </a:lnTo>
                    <a:lnTo>
                      <a:pt x="20527" y="5048"/>
                    </a:lnTo>
                    <a:lnTo>
                      <a:pt x="21425" y="3672"/>
                    </a:lnTo>
                    <a:lnTo>
                      <a:pt x="21556" y="3361"/>
                    </a:lnTo>
                    <a:lnTo>
                      <a:pt x="21600" y="3050"/>
                    </a:lnTo>
                    <a:lnTo>
                      <a:pt x="21556" y="2739"/>
                    </a:lnTo>
                    <a:lnTo>
                      <a:pt x="21425" y="2428"/>
                    </a:lnTo>
                    <a:lnTo>
                      <a:pt x="20527" y="1051"/>
                    </a:lnTo>
                    <a:lnTo>
                      <a:pt x="20373" y="711"/>
                    </a:lnTo>
                    <a:lnTo>
                      <a:pt x="20308" y="355"/>
                    </a:lnTo>
                    <a:lnTo>
                      <a:pt x="20329" y="0"/>
                    </a:lnTo>
                    <a:lnTo>
                      <a:pt x="18665" y="74"/>
                    </a:lnTo>
                    <a:lnTo>
                      <a:pt x="17022" y="252"/>
                    </a:lnTo>
                    <a:lnTo>
                      <a:pt x="15400" y="489"/>
                    </a:lnTo>
                    <a:lnTo>
                      <a:pt x="13867" y="814"/>
                    </a:lnTo>
                    <a:lnTo>
                      <a:pt x="12399" y="1229"/>
                    </a:lnTo>
                    <a:lnTo>
                      <a:pt x="10953" y="1703"/>
                    </a:lnTo>
                    <a:lnTo>
                      <a:pt x="9595" y="2250"/>
                    </a:lnTo>
                    <a:lnTo>
                      <a:pt x="8303" y="2872"/>
                    </a:lnTo>
                    <a:lnTo>
                      <a:pt x="7076" y="3538"/>
                    </a:lnTo>
                    <a:lnTo>
                      <a:pt x="5937" y="4279"/>
                    </a:lnTo>
                    <a:lnTo>
                      <a:pt x="4863" y="5078"/>
                    </a:lnTo>
                    <a:lnTo>
                      <a:pt x="3899" y="5907"/>
                    </a:lnTo>
                    <a:lnTo>
                      <a:pt x="3045" y="6810"/>
                    </a:lnTo>
                    <a:lnTo>
                      <a:pt x="2256" y="7758"/>
                    </a:lnTo>
                    <a:lnTo>
                      <a:pt x="1577" y="8735"/>
                    </a:lnTo>
                    <a:lnTo>
                      <a:pt x="1030" y="9741"/>
                    </a:lnTo>
                    <a:lnTo>
                      <a:pt x="591" y="10793"/>
                    </a:lnTo>
                    <a:lnTo>
                      <a:pt x="285" y="11903"/>
                    </a:lnTo>
                    <a:lnTo>
                      <a:pt x="66" y="13013"/>
                    </a:lnTo>
                    <a:lnTo>
                      <a:pt x="0" y="14153"/>
                    </a:lnTo>
                    <a:lnTo>
                      <a:pt x="66" y="15160"/>
                    </a:lnTo>
                    <a:lnTo>
                      <a:pt x="219" y="16152"/>
                    </a:lnTo>
                    <a:lnTo>
                      <a:pt x="460" y="17144"/>
                    </a:lnTo>
                    <a:lnTo>
                      <a:pt x="832" y="18091"/>
                    </a:lnTo>
                    <a:lnTo>
                      <a:pt x="1271" y="19009"/>
                    </a:lnTo>
                    <a:lnTo>
                      <a:pt x="1818" y="19897"/>
                    </a:lnTo>
                    <a:lnTo>
                      <a:pt x="2432" y="20771"/>
                    </a:lnTo>
                    <a:lnTo>
                      <a:pt x="3133" y="21600"/>
                    </a:lnTo>
                    <a:lnTo>
                      <a:pt x="3549" y="21452"/>
                    </a:lnTo>
                    <a:lnTo>
                      <a:pt x="3899" y="21289"/>
                    </a:lnTo>
                    <a:lnTo>
                      <a:pt x="4206" y="21052"/>
                    </a:lnTo>
                    <a:lnTo>
                      <a:pt x="5520" y="19853"/>
                    </a:lnTo>
                    <a:lnTo>
                      <a:pt x="5849" y="19616"/>
                    </a:lnTo>
                    <a:lnTo>
                      <a:pt x="6200" y="19409"/>
                    </a:lnTo>
                    <a:lnTo>
                      <a:pt x="6594" y="19246"/>
                    </a:lnTo>
                    <a:lnTo>
                      <a:pt x="7054" y="19128"/>
                    </a:lnTo>
                    <a:lnTo>
                      <a:pt x="7536" y="19083"/>
                    </a:lnTo>
                    <a:lnTo>
                      <a:pt x="9727" y="18906"/>
                    </a:lnTo>
                    <a:lnTo>
                      <a:pt x="10187" y="18832"/>
                    </a:lnTo>
                    <a:lnTo>
                      <a:pt x="10603" y="18698"/>
                    </a:lnTo>
                    <a:lnTo>
                      <a:pt x="10975" y="18521"/>
                    </a:lnTo>
                    <a:lnTo>
                      <a:pt x="11304" y="18284"/>
                    </a:lnTo>
                    <a:lnTo>
                      <a:pt x="12618" y="17085"/>
                    </a:lnTo>
                    <a:lnTo>
                      <a:pt x="13034" y="16788"/>
                    </a:lnTo>
                    <a:lnTo>
                      <a:pt x="13516" y="16552"/>
                    </a:lnTo>
                    <a:lnTo>
                      <a:pt x="14042" y="16389"/>
                    </a:lnTo>
                    <a:lnTo>
                      <a:pt x="14634" y="16300"/>
                    </a:lnTo>
                    <a:lnTo>
                      <a:pt x="16824" y="16122"/>
                    </a:lnTo>
                    <a:lnTo>
                      <a:pt x="17306" y="16063"/>
                    </a:lnTo>
                    <a:lnTo>
                      <a:pt x="17744" y="15959"/>
                    </a:lnTo>
                    <a:lnTo>
                      <a:pt x="18204" y="15797"/>
                    </a:lnTo>
                    <a:lnTo>
                      <a:pt x="18577" y="15604"/>
                    </a:lnTo>
                    <a:lnTo>
                      <a:pt x="20943" y="14153"/>
                    </a:lnTo>
                    <a:lnTo>
                      <a:pt x="20308" y="12199"/>
                    </a:lnTo>
                    <a:lnTo>
                      <a:pt x="20220" y="11799"/>
                    </a:lnTo>
                    <a:lnTo>
                      <a:pt x="20242" y="11385"/>
                    </a:lnTo>
                    <a:lnTo>
                      <a:pt x="20351" y="10985"/>
                    </a:lnTo>
                    <a:lnTo>
                      <a:pt x="20527" y="10585"/>
                    </a:lnTo>
                    <a:lnTo>
                      <a:pt x="21425" y="9223"/>
                    </a:lnTo>
                    <a:lnTo>
                      <a:pt x="21556" y="8912"/>
                    </a:lnTo>
                    <a:lnTo>
                      <a:pt x="21600" y="8587"/>
                    </a:lnTo>
                    <a:lnTo>
                      <a:pt x="21556" y="8276"/>
                    </a:lnTo>
                    <a:lnTo>
                      <a:pt x="21425" y="7980"/>
                    </a:lnTo>
                    <a:lnTo>
                      <a:pt x="20527" y="6603"/>
                    </a:lnTo>
                    <a:close/>
                    <a:moveTo>
                      <a:pt x="20527" y="6603"/>
                    </a:moveTo>
                  </a:path>
                </a:pathLst>
              </a:custGeom>
              <a:solidFill>
                <a:srgbClr val="D7EEA9"/>
              </a:solidFill>
              <a:ln w="7620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ru-RU" sz="1050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521" y="1379"/>
                <a:ext cx="1746" cy="1008"/>
              </a:xfrm>
              <a:custGeom>
                <a:avLst/>
                <a:gdLst>
                  <a:gd name="T0" fmla="*/ 21326 w 21600"/>
                  <a:gd name="T1" fmla="*/ 9952 h 21600"/>
                  <a:gd name="T2" fmla="*/ 20725 w 21600"/>
                  <a:gd name="T3" fmla="*/ 9635 h 21600"/>
                  <a:gd name="T4" fmla="*/ 19145 w 21600"/>
                  <a:gd name="T5" fmla="*/ 9251 h 21600"/>
                  <a:gd name="T6" fmla="*/ 18649 w 21600"/>
                  <a:gd name="T7" fmla="*/ 8776 h 21600"/>
                  <a:gd name="T8" fmla="*/ 17669 w 21600"/>
                  <a:gd name="T9" fmla="*/ 6582 h 21600"/>
                  <a:gd name="T10" fmla="*/ 17277 w 21600"/>
                  <a:gd name="T11" fmla="*/ 5903 h 21600"/>
                  <a:gd name="T12" fmla="*/ 16768 w 21600"/>
                  <a:gd name="T13" fmla="*/ 5496 h 21600"/>
                  <a:gd name="T14" fmla="*/ 15188 w 21600"/>
                  <a:gd name="T15" fmla="*/ 5157 h 21600"/>
                  <a:gd name="T16" fmla="*/ 14639 w 21600"/>
                  <a:gd name="T17" fmla="*/ 4840 h 21600"/>
                  <a:gd name="T18" fmla="*/ 14235 w 21600"/>
                  <a:gd name="T19" fmla="*/ 4184 h 21600"/>
                  <a:gd name="T20" fmla="*/ 13203 w 21600"/>
                  <a:gd name="T21" fmla="*/ 1877 h 21600"/>
                  <a:gd name="T22" fmla="*/ 12628 w 21600"/>
                  <a:gd name="T23" fmla="*/ 1176 h 21600"/>
                  <a:gd name="T24" fmla="*/ 10617 w 21600"/>
                  <a:gd name="T25" fmla="*/ 0 h 21600"/>
                  <a:gd name="T26" fmla="*/ 8985 w 21600"/>
                  <a:gd name="T27" fmla="*/ 2511 h 21600"/>
                  <a:gd name="T28" fmla="*/ 8449 w 21600"/>
                  <a:gd name="T29" fmla="*/ 2918 h 21600"/>
                  <a:gd name="T30" fmla="*/ 6856 w 21600"/>
                  <a:gd name="T31" fmla="*/ 3280 h 21600"/>
                  <a:gd name="T32" fmla="*/ 6190 w 21600"/>
                  <a:gd name="T33" fmla="*/ 3664 h 21600"/>
                  <a:gd name="T34" fmla="*/ 5655 w 21600"/>
                  <a:gd name="T35" fmla="*/ 4478 h 21600"/>
                  <a:gd name="T36" fmla="*/ 4675 w 21600"/>
                  <a:gd name="T37" fmla="*/ 6672 h 21600"/>
                  <a:gd name="T38" fmla="*/ 4205 w 21600"/>
                  <a:gd name="T39" fmla="*/ 7147 h 21600"/>
                  <a:gd name="T40" fmla="*/ 2625 w 21600"/>
                  <a:gd name="T41" fmla="*/ 7532 h 21600"/>
                  <a:gd name="T42" fmla="*/ 2063 w 21600"/>
                  <a:gd name="T43" fmla="*/ 7781 h 21600"/>
                  <a:gd name="T44" fmla="*/ 1619 w 21600"/>
                  <a:gd name="T45" fmla="*/ 8346 h 21600"/>
                  <a:gd name="T46" fmla="*/ 640 w 21600"/>
                  <a:gd name="T47" fmla="*/ 10540 h 21600"/>
                  <a:gd name="T48" fmla="*/ 248 w 21600"/>
                  <a:gd name="T49" fmla="*/ 11151 h 21600"/>
                  <a:gd name="T50" fmla="*/ 509 w 21600"/>
                  <a:gd name="T51" fmla="*/ 12666 h 21600"/>
                  <a:gd name="T52" fmla="*/ 1645 w 21600"/>
                  <a:gd name="T53" fmla="*/ 14996 h 21600"/>
                  <a:gd name="T54" fmla="*/ 2978 w 21600"/>
                  <a:gd name="T55" fmla="*/ 17076 h 21600"/>
                  <a:gd name="T56" fmla="*/ 4453 w 21600"/>
                  <a:gd name="T57" fmla="*/ 18795 h 21600"/>
                  <a:gd name="T58" fmla="*/ 6073 w 21600"/>
                  <a:gd name="T59" fmla="*/ 20130 h 21600"/>
                  <a:gd name="T60" fmla="*/ 7822 w 21600"/>
                  <a:gd name="T61" fmla="*/ 21057 h 21600"/>
                  <a:gd name="T62" fmla="*/ 9651 w 21600"/>
                  <a:gd name="T63" fmla="*/ 21532 h 21600"/>
                  <a:gd name="T64" fmla="*/ 11623 w 21600"/>
                  <a:gd name="T65" fmla="*/ 21532 h 21600"/>
                  <a:gd name="T66" fmla="*/ 13569 w 21600"/>
                  <a:gd name="T67" fmla="*/ 20989 h 21600"/>
                  <a:gd name="T68" fmla="*/ 15397 w 21600"/>
                  <a:gd name="T69" fmla="*/ 19949 h 21600"/>
                  <a:gd name="T70" fmla="*/ 17095 w 21600"/>
                  <a:gd name="T71" fmla="*/ 18456 h 21600"/>
                  <a:gd name="T72" fmla="*/ 18622 w 21600"/>
                  <a:gd name="T73" fmla="*/ 16556 h 21600"/>
                  <a:gd name="T74" fmla="*/ 19968 w 21600"/>
                  <a:gd name="T75" fmla="*/ 14294 h 21600"/>
                  <a:gd name="T76" fmla="*/ 21117 w 21600"/>
                  <a:gd name="T77" fmla="*/ 11671 h 21600"/>
                  <a:gd name="T78" fmla="*/ 21600 w 21600"/>
                  <a:gd name="T79" fmla="*/ 1026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600" h="21600">
                    <a:moveTo>
                      <a:pt x="21600" y="10268"/>
                    </a:moveTo>
                    <a:lnTo>
                      <a:pt x="21326" y="9952"/>
                    </a:lnTo>
                    <a:lnTo>
                      <a:pt x="21038" y="9748"/>
                    </a:lnTo>
                    <a:lnTo>
                      <a:pt x="20725" y="9635"/>
                    </a:lnTo>
                    <a:lnTo>
                      <a:pt x="19419" y="9364"/>
                    </a:lnTo>
                    <a:lnTo>
                      <a:pt x="19145" y="9251"/>
                    </a:lnTo>
                    <a:lnTo>
                      <a:pt x="18897" y="9070"/>
                    </a:lnTo>
                    <a:lnTo>
                      <a:pt x="18649" y="8776"/>
                    </a:lnTo>
                    <a:lnTo>
                      <a:pt x="18466" y="8414"/>
                    </a:lnTo>
                    <a:lnTo>
                      <a:pt x="17669" y="6582"/>
                    </a:lnTo>
                    <a:lnTo>
                      <a:pt x="17486" y="6220"/>
                    </a:lnTo>
                    <a:lnTo>
                      <a:pt x="17277" y="5903"/>
                    </a:lnTo>
                    <a:lnTo>
                      <a:pt x="17029" y="5677"/>
                    </a:lnTo>
                    <a:lnTo>
                      <a:pt x="16768" y="5496"/>
                    </a:lnTo>
                    <a:lnTo>
                      <a:pt x="16494" y="5406"/>
                    </a:lnTo>
                    <a:lnTo>
                      <a:pt x="15188" y="5157"/>
                    </a:lnTo>
                    <a:lnTo>
                      <a:pt x="14914" y="5044"/>
                    </a:lnTo>
                    <a:lnTo>
                      <a:pt x="14639" y="4840"/>
                    </a:lnTo>
                    <a:lnTo>
                      <a:pt x="14417" y="4546"/>
                    </a:lnTo>
                    <a:lnTo>
                      <a:pt x="14235" y="4184"/>
                    </a:lnTo>
                    <a:lnTo>
                      <a:pt x="13438" y="2352"/>
                    </a:lnTo>
                    <a:lnTo>
                      <a:pt x="13203" y="1877"/>
                    </a:lnTo>
                    <a:lnTo>
                      <a:pt x="12929" y="1493"/>
                    </a:lnTo>
                    <a:lnTo>
                      <a:pt x="12628" y="1176"/>
                    </a:lnTo>
                    <a:lnTo>
                      <a:pt x="12289" y="927"/>
                    </a:lnTo>
                    <a:lnTo>
                      <a:pt x="10617" y="0"/>
                    </a:lnTo>
                    <a:lnTo>
                      <a:pt x="9207" y="2217"/>
                    </a:lnTo>
                    <a:lnTo>
                      <a:pt x="8985" y="2511"/>
                    </a:lnTo>
                    <a:lnTo>
                      <a:pt x="8711" y="2759"/>
                    </a:lnTo>
                    <a:lnTo>
                      <a:pt x="8449" y="2918"/>
                    </a:lnTo>
                    <a:lnTo>
                      <a:pt x="8162" y="3008"/>
                    </a:lnTo>
                    <a:lnTo>
                      <a:pt x="6856" y="3280"/>
                    </a:lnTo>
                    <a:lnTo>
                      <a:pt x="6504" y="3415"/>
                    </a:lnTo>
                    <a:lnTo>
                      <a:pt x="6190" y="3664"/>
                    </a:lnTo>
                    <a:lnTo>
                      <a:pt x="5903" y="4026"/>
                    </a:lnTo>
                    <a:lnTo>
                      <a:pt x="5655" y="4478"/>
                    </a:lnTo>
                    <a:lnTo>
                      <a:pt x="4871" y="6310"/>
                    </a:lnTo>
                    <a:lnTo>
                      <a:pt x="4675" y="6672"/>
                    </a:lnTo>
                    <a:lnTo>
                      <a:pt x="4453" y="6944"/>
                    </a:lnTo>
                    <a:lnTo>
                      <a:pt x="4205" y="7147"/>
                    </a:lnTo>
                    <a:lnTo>
                      <a:pt x="3931" y="7260"/>
                    </a:lnTo>
                    <a:lnTo>
                      <a:pt x="2625" y="7532"/>
                    </a:lnTo>
                    <a:lnTo>
                      <a:pt x="2338" y="7600"/>
                    </a:lnTo>
                    <a:lnTo>
                      <a:pt x="2063" y="7781"/>
                    </a:lnTo>
                    <a:lnTo>
                      <a:pt x="1828" y="8029"/>
                    </a:lnTo>
                    <a:lnTo>
                      <a:pt x="1619" y="8346"/>
                    </a:lnTo>
                    <a:lnTo>
                      <a:pt x="1423" y="8708"/>
                    </a:lnTo>
                    <a:lnTo>
                      <a:pt x="640" y="10540"/>
                    </a:lnTo>
                    <a:lnTo>
                      <a:pt x="457" y="10902"/>
                    </a:lnTo>
                    <a:lnTo>
                      <a:pt x="248" y="11151"/>
                    </a:lnTo>
                    <a:lnTo>
                      <a:pt x="0" y="11377"/>
                    </a:lnTo>
                    <a:lnTo>
                      <a:pt x="509" y="12666"/>
                    </a:lnTo>
                    <a:lnTo>
                      <a:pt x="1045" y="13865"/>
                    </a:lnTo>
                    <a:lnTo>
                      <a:pt x="1645" y="14996"/>
                    </a:lnTo>
                    <a:lnTo>
                      <a:pt x="2285" y="16104"/>
                    </a:lnTo>
                    <a:lnTo>
                      <a:pt x="2978" y="17076"/>
                    </a:lnTo>
                    <a:lnTo>
                      <a:pt x="3683" y="17959"/>
                    </a:lnTo>
                    <a:lnTo>
                      <a:pt x="4453" y="18795"/>
                    </a:lnTo>
                    <a:lnTo>
                      <a:pt x="5250" y="19519"/>
                    </a:lnTo>
                    <a:lnTo>
                      <a:pt x="6073" y="20130"/>
                    </a:lnTo>
                    <a:lnTo>
                      <a:pt x="6934" y="20650"/>
                    </a:lnTo>
                    <a:lnTo>
                      <a:pt x="7822" y="21057"/>
                    </a:lnTo>
                    <a:lnTo>
                      <a:pt x="8724" y="21351"/>
                    </a:lnTo>
                    <a:lnTo>
                      <a:pt x="9651" y="21532"/>
                    </a:lnTo>
                    <a:lnTo>
                      <a:pt x="10617" y="21600"/>
                    </a:lnTo>
                    <a:lnTo>
                      <a:pt x="11623" y="21532"/>
                    </a:lnTo>
                    <a:lnTo>
                      <a:pt x="12615" y="21329"/>
                    </a:lnTo>
                    <a:lnTo>
                      <a:pt x="13569" y="20989"/>
                    </a:lnTo>
                    <a:lnTo>
                      <a:pt x="14496" y="20537"/>
                    </a:lnTo>
                    <a:lnTo>
                      <a:pt x="15397" y="19949"/>
                    </a:lnTo>
                    <a:lnTo>
                      <a:pt x="16272" y="19270"/>
                    </a:lnTo>
                    <a:lnTo>
                      <a:pt x="17095" y="18456"/>
                    </a:lnTo>
                    <a:lnTo>
                      <a:pt x="17878" y="17551"/>
                    </a:lnTo>
                    <a:lnTo>
                      <a:pt x="18622" y="16556"/>
                    </a:lnTo>
                    <a:lnTo>
                      <a:pt x="19315" y="15471"/>
                    </a:lnTo>
                    <a:lnTo>
                      <a:pt x="19968" y="14294"/>
                    </a:lnTo>
                    <a:lnTo>
                      <a:pt x="20581" y="13005"/>
                    </a:lnTo>
                    <a:lnTo>
                      <a:pt x="21117" y="11671"/>
                    </a:lnTo>
                    <a:lnTo>
                      <a:pt x="21600" y="10268"/>
                    </a:lnTo>
                    <a:close/>
                    <a:moveTo>
                      <a:pt x="21600" y="10268"/>
                    </a:moveTo>
                  </a:path>
                </a:pathLst>
              </a:custGeom>
              <a:solidFill>
                <a:srgbClr val="FFB1B7"/>
              </a:solidFill>
              <a:ln w="7620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ru-RU" sz="1050"/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1344" y="370"/>
                <a:ext cx="1043" cy="1488"/>
              </a:xfrm>
              <a:custGeom>
                <a:avLst/>
                <a:gdLst>
                  <a:gd name="T0" fmla="*/ 109 w 21600"/>
                  <a:gd name="T1" fmla="*/ 0 h 21600"/>
                  <a:gd name="T2" fmla="*/ 153 w 21600"/>
                  <a:gd name="T3" fmla="*/ 735 h 21600"/>
                  <a:gd name="T4" fmla="*/ 1202 w 21600"/>
                  <a:gd name="T5" fmla="*/ 2512 h 21600"/>
                  <a:gd name="T6" fmla="*/ 1377 w 21600"/>
                  <a:gd name="T7" fmla="*/ 3156 h 21600"/>
                  <a:gd name="T8" fmla="*/ 1202 w 21600"/>
                  <a:gd name="T9" fmla="*/ 3799 h 21600"/>
                  <a:gd name="T10" fmla="*/ 153 w 21600"/>
                  <a:gd name="T11" fmla="*/ 5622 h 21600"/>
                  <a:gd name="T12" fmla="*/ 153 w 21600"/>
                  <a:gd name="T13" fmla="*/ 6449 h 21600"/>
                  <a:gd name="T14" fmla="*/ 1202 w 21600"/>
                  <a:gd name="T15" fmla="*/ 8257 h 21600"/>
                  <a:gd name="T16" fmla="*/ 1377 w 21600"/>
                  <a:gd name="T17" fmla="*/ 8885 h 21600"/>
                  <a:gd name="T18" fmla="*/ 1202 w 21600"/>
                  <a:gd name="T19" fmla="*/ 9544 h 21600"/>
                  <a:gd name="T20" fmla="*/ 131 w 21600"/>
                  <a:gd name="T21" fmla="*/ 11367 h 21600"/>
                  <a:gd name="T22" fmla="*/ 0 w 21600"/>
                  <a:gd name="T23" fmla="*/ 12209 h 21600"/>
                  <a:gd name="T24" fmla="*/ 721 w 21600"/>
                  <a:gd name="T25" fmla="*/ 14645 h 21600"/>
                  <a:gd name="T26" fmla="*/ 4088 w 21600"/>
                  <a:gd name="T27" fmla="*/ 15442 h 21600"/>
                  <a:gd name="T28" fmla="*/ 5050 w 21600"/>
                  <a:gd name="T29" fmla="*/ 15917 h 21600"/>
                  <a:gd name="T30" fmla="*/ 6777 w 21600"/>
                  <a:gd name="T31" fmla="*/ 17479 h 21600"/>
                  <a:gd name="T32" fmla="*/ 7455 w 21600"/>
                  <a:gd name="T33" fmla="*/ 17923 h 21600"/>
                  <a:gd name="T34" fmla="*/ 8373 w 21600"/>
                  <a:gd name="T35" fmla="*/ 18138 h 21600"/>
                  <a:gd name="T36" fmla="*/ 11019 w 21600"/>
                  <a:gd name="T37" fmla="*/ 18368 h 21600"/>
                  <a:gd name="T38" fmla="*/ 11871 w 21600"/>
                  <a:gd name="T39" fmla="*/ 18643 h 21600"/>
                  <a:gd name="T40" fmla="*/ 12527 w 21600"/>
                  <a:gd name="T41" fmla="*/ 19103 h 21600"/>
                  <a:gd name="T42" fmla="*/ 14167 w 21600"/>
                  <a:gd name="T43" fmla="*/ 20589 h 21600"/>
                  <a:gd name="T44" fmla="*/ 14998 w 21600"/>
                  <a:gd name="T45" fmla="*/ 20911 h 21600"/>
                  <a:gd name="T46" fmla="*/ 17643 w 21600"/>
                  <a:gd name="T47" fmla="*/ 21171 h 21600"/>
                  <a:gd name="T48" fmla="*/ 18649 w 21600"/>
                  <a:gd name="T49" fmla="*/ 21386 h 21600"/>
                  <a:gd name="T50" fmla="*/ 19742 w 21600"/>
                  <a:gd name="T51" fmla="*/ 20681 h 21600"/>
                  <a:gd name="T52" fmla="*/ 20769 w 21600"/>
                  <a:gd name="T53" fmla="*/ 18781 h 21600"/>
                  <a:gd name="T54" fmla="*/ 21381 w 21600"/>
                  <a:gd name="T55" fmla="*/ 16759 h 21600"/>
                  <a:gd name="T56" fmla="*/ 21600 w 21600"/>
                  <a:gd name="T57" fmla="*/ 14645 h 21600"/>
                  <a:gd name="T58" fmla="*/ 21338 w 21600"/>
                  <a:gd name="T59" fmla="*/ 12363 h 21600"/>
                  <a:gd name="T60" fmla="*/ 20638 w 21600"/>
                  <a:gd name="T61" fmla="*/ 10218 h 21600"/>
                  <a:gd name="T62" fmla="*/ 19479 w 21600"/>
                  <a:gd name="T63" fmla="*/ 8196 h 21600"/>
                  <a:gd name="T64" fmla="*/ 17927 w 21600"/>
                  <a:gd name="T65" fmla="*/ 6342 h 21600"/>
                  <a:gd name="T66" fmla="*/ 16003 w 21600"/>
                  <a:gd name="T67" fmla="*/ 4672 h 21600"/>
                  <a:gd name="T68" fmla="*/ 13773 w 21600"/>
                  <a:gd name="T69" fmla="*/ 3217 h 21600"/>
                  <a:gd name="T70" fmla="*/ 11259 w 21600"/>
                  <a:gd name="T71" fmla="*/ 1991 h 21600"/>
                  <a:gd name="T72" fmla="*/ 8483 w 21600"/>
                  <a:gd name="T73" fmla="*/ 1042 h 21600"/>
                  <a:gd name="T74" fmla="*/ 5509 w 21600"/>
                  <a:gd name="T75" fmla="*/ 383 h 21600"/>
                  <a:gd name="T76" fmla="*/ 2361 w 21600"/>
                  <a:gd name="T77" fmla="*/ 46 h 21600"/>
                  <a:gd name="T78" fmla="*/ 721 w 21600"/>
                  <a:gd name="T7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600" h="21600">
                    <a:moveTo>
                      <a:pt x="721" y="0"/>
                    </a:moveTo>
                    <a:lnTo>
                      <a:pt x="109" y="0"/>
                    </a:lnTo>
                    <a:lnTo>
                      <a:pt x="87" y="368"/>
                    </a:lnTo>
                    <a:lnTo>
                      <a:pt x="153" y="735"/>
                    </a:lnTo>
                    <a:lnTo>
                      <a:pt x="306" y="1088"/>
                    </a:lnTo>
                    <a:lnTo>
                      <a:pt x="1202" y="2512"/>
                    </a:lnTo>
                    <a:lnTo>
                      <a:pt x="1334" y="2834"/>
                    </a:lnTo>
                    <a:lnTo>
                      <a:pt x="1377" y="3156"/>
                    </a:lnTo>
                    <a:lnTo>
                      <a:pt x="1334" y="3477"/>
                    </a:lnTo>
                    <a:lnTo>
                      <a:pt x="1202" y="3799"/>
                    </a:lnTo>
                    <a:lnTo>
                      <a:pt x="306" y="5224"/>
                    </a:lnTo>
                    <a:lnTo>
                      <a:pt x="153" y="5622"/>
                    </a:lnTo>
                    <a:lnTo>
                      <a:pt x="87" y="6036"/>
                    </a:lnTo>
                    <a:lnTo>
                      <a:pt x="153" y="6449"/>
                    </a:lnTo>
                    <a:lnTo>
                      <a:pt x="306" y="6832"/>
                    </a:lnTo>
                    <a:lnTo>
                      <a:pt x="1202" y="8257"/>
                    </a:lnTo>
                    <a:lnTo>
                      <a:pt x="1334" y="8563"/>
                    </a:lnTo>
                    <a:lnTo>
                      <a:pt x="1377" y="8885"/>
                    </a:lnTo>
                    <a:lnTo>
                      <a:pt x="1334" y="9222"/>
                    </a:lnTo>
                    <a:lnTo>
                      <a:pt x="1202" y="9544"/>
                    </a:lnTo>
                    <a:lnTo>
                      <a:pt x="306" y="10953"/>
                    </a:lnTo>
                    <a:lnTo>
                      <a:pt x="131" y="11367"/>
                    </a:lnTo>
                    <a:lnTo>
                      <a:pt x="22" y="11780"/>
                    </a:lnTo>
                    <a:lnTo>
                      <a:pt x="0" y="12209"/>
                    </a:lnTo>
                    <a:lnTo>
                      <a:pt x="87" y="12623"/>
                    </a:lnTo>
                    <a:lnTo>
                      <a:pt x="721" y="14645"/>
                    </a:lnTo>
                    <a:lnTo>
                      <a:pt x="3520" y="15273"/>
                    </a:lnTo>
                    <a:lnTo>
                      <a:pt x="4088" y="15442"/>
                    </a:lnTo>
                    <a:lnTo>
                      <a:pt x="4591" y="15656"/>
                    </a:lnTo>
                    <a:lnTo>
                      <a:pt x="5050" y="15917"/>
                    </a:lnTo>
                    <a:lnTo>
                      <a:pt x="5444" y="16238"/>
                    </a:lnTo>
                    <a:lnTo>
                      <a:pt x="6777" y="17479"/>
                    </a:lnTo>
                    <a:lnTo>
                      <a:pt x="7083" y="17724"/>
                    </a:lnTo>
                    <a:lnTo>
                      <a:pt x="7455" y="17923"/>
                    </a:lnTo>
                    <a:lnTo>
                      <a:pt x="7914" y="18061"/>
                    </a:lnTo>
                    <a:lnTo>
                      <a:pt x="8373" y="18138"/>
                    </a:lnTo>
                    <a:lnTo>
                      <a:pt x="10560" y="18306"/>
                    </a:lnTo>
                    <a:lnTo>
                      <a:pt x="11019" y="18368"/>
                    </a:lnTo>
                    <a:lnTo>
                      <a:pt x="11456" y="18490"/>
                    </a:lnTo>
                    <a:lnTo>
                      <a:pt x="11871" y="18643"/>
                    </a:lnTo>
                    <a:lnTo>
                      <a:pt x="12221" y="18858"/>
                    </a:lnTo>
                    <a:lnTo>
                      <a:pt x="12527" y="19103"/>
                    </a:lnTo>
                    <a:lnTo>
                      <a:pt x="13861" y="20344"/>
                    </a:lnTo>
                    <a:lnTo>
                      <a:pt x="14167" y="20589"/>
                    </a:lnTo>
                    <a:lnTo>
                      <a:pt x="14582" y="20788"/>
                    </a:lnTo>
                    <a:lnTo>
                      <a:pt x="14998" y="20911"/>
                    </a:lnTo>
                    <a:lnTo>
                      <a:pt x="15457" y="20987"/>
                    </a:lnTo>
                    <a:lnTo>
                      <a:pt x="17643" y="21171"/>
                    </a:lnTo>
                    <a:lnTo>
                      <a:pt x="18168" y="21248"/>
                    </a:lnTo>
                    <a:lnTo>
                      <a:pt x="18649" y="21386"/>
                    </a:lnTo>
                    <a:lnTo>
                      <a:pt x="19108" y="21600"/>
                    </a:lnTo>
                    <a:lnTo>
                      <a:pt x="19742" y="20681"/>
                    </a:lnTo>
                    <a:lnTo>
                      <a:pt x="20288" y="19746"/>
                    </a:lnTo>
                    <a:lnTo>
                      <a:pt x="20769" y="18781"/>
                    </a:lnTo>
                    <a:lnTo>
                      <a:pt x="21119" y="17786"/>
                    </a:lnTo>
                    <a:lnTo>
                      <a:pt x="21381" y="16759"/>
                    </a:lnTo>
                    <a:lnTo>
                      <a:pt x="21534" y="15717"/>
                    </a:lnTo>
                    <a:lnTo>
                      <a:pt x="21600" y="14645"/>
                    </a:lnTo>
                    <a:lnTo>
                      <a:pt x="21534" y="13496"/>
                    </a:lnTo>
                    <a:lnTo>
                      <a:pt x="21338" y="12363"/>
                    </a:lnTo>
                    <a:lnTo>
                      <a:pt x="21053" y="11275"/>
                    </a:lnTo>
                    <a:lnTo>
                      <a:pt x="20638" y="10218"/>
                    </a:lnTo>
                    <a:lnTo>
                      <a:pt x="20113" y="9191"/>
                    </a:lnTo>
                    <a:lnTo>
                      <a:pt x="19479" y="8196"/>
                    </a:lnTo>
                    <a:lnTo>
                      <a:pt x="18736" y="7261"/>
                    </a:lnTo>
                    <a:lnTo>
                      <a:pt x="17927" y="6342"/>
                    </a:lnTo>
                    <a:lnTo>
                      <a:pt x="17009" y="5484"/>
                    </a:lnTo>
                    <a:lnTo>
                      <a:pt x="16003" y="4672"/>
                    </a:lnTo>
                    <a:lnTo>
                      <a:pt x="14932" y="3906"/>
                    </a:lnTo>
                    <a:lnTo>
                      <a:pt x="13773" y="3217"/>
                    </a:lnTo>
                    <a:lnTo>
                      <a:pt x="12549" y="2589"/>
                    </a:lnTo>
                    <a:lnTo>
                      <a:pt x="11259" y="1991"/>
                    </a:lnTo>
                    <a:lnTo>
                      <a:pt x="9904" y="1486"/>
                    </a:lnTo>
                    <a:lnTo>
                      <a:pt x="8483" y="1042"/>
                    </a:lnTo>
                    <a:lnTo>
                      <a:pt x="7018" y="674"/>
                    </a:lnTo>
                    <a:lnTo>
                      <a:pt x="5509" y="383"/>
                    </a:lnTo>
                    <a:lnTo>
                      <a:pt x="3935" y="184"/>
                    </a:lnTo>
                    <a:lnTo>
                      <a:pt x="2361" y="46"/>
                    </a:lnTo>
                    <a:lnTo>
                      <a:pt x="721" y="0"/>
                    </a:lnTo>
                    <a:close/>
                    <a:moveTo>
                      <a:pt x="721" y="0"/>
                    </a:moveTo>
                  </a:path>
                </a:pathLst>
              </a:custGeom>
              <a:solidFill>
                <a:srgbClr val="CDDEF5"/>
              </a:solidFill>
              <a:ln w="7620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ru-RU" sz="1050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914" y="914"/>
                <a:ext cx="929" cy="929"/>
              </a:xfrm>
              <a:custGeom>
                <a:avLst/>
                <a:gdLst>
                  <a:gd name="T0" fmla="*/ 21600 w 21600"/>
                  <a:gd name="T1" fmla="*/ 10813 h 21600"/>
                  <a:gd name="T2" fmla="*/ 21522 w 21600"/>
                  <a:gd name="T3" fmla="*/ 12061 h 21600"/>
                  <a:gd name="T4" fmla="*/ 21340 w 21600"/>
                  <a:gd name="T5" fmla="*/ 13282 h 21600"/>
                  <a:gd name="T6" fmla="*/ 20976 w 21600"/>
                  <a:gd name="T7" fmla="*/ 14452 h 21600"/>
                  <a:gd name="T8" fmla="*/ 20508 w 21600"/>
                  <a:gd name="T9" fmla="*/ 15544 h 21600"/>
                  <a:gd name="T10" fmla="*/ 19936 w 21600"/>
                  <a:gd name="T11" fmla="*/ 16609 h 21600"/>
                  <a:gd name="T12" fmla="*/ 19235 w 21600"/>
                  <a:gd name="T13" fmla="*/ 17545 h 21600"/>
                  <a:gd name="T14" fmla="*/ 18455 w 21600"/>
                  <a:gd name="T15" fmla="*/ 18455 h 21600"/>
                  <a:gd name="T16" fmla="*/ 17545 w 21600"/>
                  <a:gd name="T17" fmla="*/ 19235 h 21600"/>
                  <a:gd name="T18" fmla="*/ 16609 w 21600"/>
                  <a:gd name="T19" fmla="*/ 19936 h 21600"/>
                  <a:gd name="T20" fmla="*/ 15544 w 21600"/>
                  <a:gd name="T21" fmla="*/ 20508 h 21600"/>
                  <a:gd name="T22" fmla="*/ 14452 w 21600"/>
                  <a:gd name="T23" fmla="*/ 20976 h 21600"/>
                  <a:gd name="T24" fmla="*/ 13282 w 21600"/>
                  <a:gd name="T25" fmla="*/ 21340 h 21600"/>
                  <a:gd name="T26" fmla="*/ 12061 w 21600"/>
                  <a:gd name="T27" fmla="*/ 21522 h 21600"/>
                  <a:gd name="T28" fmla="*/ 10813 w 21600"/>
                  <a:gd name="T29" fmla="*/ 21600 h 21600"/>
                  <a:gd name="T30" fmla="*/ 9539 w 21600"/>
                  <a:gd name="T31" fmla="*/ 21522 h 21600"/>
                  <a:gd name="T32" fmla="*/ 8318 w 21600"/>
                  <a:gd name="T33" fmla="*/ 21340 h 21600"/>
                  <a:gd name="T34" fmla="*/ 7148 w 21600"/>
                  <a:gd name="T35" fmla="*/ 20976 h 21600"/>
                  <a:gd name="T36" fmla="*/ 6056 w 21600"/>
                  <a:gd name="T37" fmla="*/ 20508 h 21600"/>
                  <a:gd name="T38" fmla="*/ 4991 w 21600"/>
                  <a:gd name="T39" fmla="*/ 19936 h 21600"/>
                  <a:gd name="T40" fmla="*/ 4055 w 21600"/>
                  <a:gd name="T41" fmla="*/ 19235 h 21600"/>
                  <a:gd name="T42" fmla="*/ 3145 w 21600"/>
                  <a:gd name="T43" fmla="*/ 18455 h 21600"/>
                  <a:gd name="T44" fmla="*/ 2365 w 21600"/>
                  <a:gd name="T45" fmla="*/ 17545 h 21600"/>
                  <a:gd name="T46" fmla="*/ 1664 w 21600"/>
                  <a:gd name="T47" fmla="*/ 16609 h 21600"/>
                  <a:gd name="T48" fmla="*/ 1092 w 21600"/>
                  <a:gd name="T49" fmla="*/ 15544 h 21600"/>
                  <a:gd name="T50" fmla="*/ 624 w 21600"/>
                  <a:gd name="T51" fmla="*/ 14452 h 21600"/>
                  <a:gd name="T52" fmla="*/ 286 w 21600"/>
                  <a:gd name="T53" fmla="*/ 13282 h 21600"/>
                  <a:gd name="T54" fmla="*/ 78 w 21600"/>
                  <a:gd name="T55" fmla="*/ 12061 h 21600"/>
                  <a:gd name="T56" fmla="*/ 0 w 21600"/>
                  <a:gd name="T57" fmla="*/ 10813 h 21600"/>
                  <a:gd name="T58" fmla="*/ 78 w 21600"/>
                  <a:gd name="T59" fmla="*/ 9539 h 21600"/>
                  <a:gd name="T60" fmla="*/ 286 w 21600"/>
                  <a:gd name="T61" fmla="*/ 8318 h 21600"/>
                  <a:gd name="T62" fmla="*/ 624 w 21600"/>
                  <a:gd name="T63" fmla="*/ 7148 h 21600"/>
                  <a:gd name="T64" fmla="*/ 1092 w 21600"/>
                  <a:gd name="T65" fmla="*/ 6056 h 21600"/>
                  <a:gd name="T66" fmla="*/ 1664 w 21600"/>
                  <a:gd name="T67" fmla="*/ 4991 h 21600"/>
                  <a:gd name="T68" fmla="*/ 2365 w 21600"/>
                  <a:gd name="T69" fmla="*/ 4055 h 21600"/>
                  <a:gd name="T70" fmla="*/ 3145 w 21600"/>
                  <a:gd name="T71" fmla="*/ 3145 h 21600"/>
                  <a:gd name="T72" fmla="*/ 4055 w 21600"/>
                  <a:gd name="T73" fmla="*/ 2365 h 21600"/>
                  <a:gd name="T74" fmla="*/ 4991 w 21600"/>
                  <a:gd name="T75" fmla="*/ 1664 h 21600"/>
                  <a:gd name="T76" fmla="*/ 6056 w 21600"/>
                  <a:gd name="T77" fmla="*/ 1092 h 21600"/>
                  <a:gd name="T78" fmla="*/ 7148 w 21600"/>
                  <a:gd name="T79" fmla="*/ 624 h 21600"/>
                  <a:gd name="T80" fmla="*/ 8318 w 21600"/>
                  <a:gd name="T81" fmla="*/ 286 h 21600"/>
                  <a:gd name="T82" fmla="*/ 9539 w 21600"/>
                  <a:gd name="T83" fmla="*/ 78 h 21600"/>
                  <a:gd name="T84" fmla="*/ 10813 w 21600"/>
                  <a:gd name="T85" fmla="*/ 0 h 21600"/>
                  <a:gd name="T86" fmla="*/ 12061 w 21600"/>
                  <a:gd name="T87" fmla="*/ 78 h 21600"/>
                  <a:gd name="T88" fmla="*/ 13282 w 21600"/>
                  <a:gd name="T89" fmla="*/ 286 h 21600"/>
                  <a:gd name="T90" fmla="*/ 14452 w 21600"/>
                  <a:gd name="T91" fmla="*/ 624 h 21600"/>
                  <a:gd name="T92" fmla="*/ 15544 w 21600"/>
                  <a:gd name="T93" fmla="*/ 1092 h 21600"/>
                  <a:gd name="T94" fmla="*/ 16609 w 21600"/>
                  <a:gd name="T95" fmla="*/ 1664 h 21600"/>
                  <a:gd name="T96" fmla="*/ 17545 w 21600"/>
                  <a:gd name="T97" fmla="*/ 2365 h 21600"/>
                  <a:gd name="T98" fmla="*/ 18455 w 21600"/>
                  <a:gd name="T99" fmla="*/ 3145 h 21600"/>
                  <a:gd name="T100" fmla="*/ 19235 w 21600"/>
                  <a:gd name="T101" fmla="*/ 4055 h 21600"/>
                  <a:gd name="T102" fmla="*/ 19936 w 21600"/>
                  <a:gd name="T103" fmla="*/ 4991 h 21600"/>
                  <a:gd name="T104" fmla="*/ 20508 w 21600"/>
                  <a:gd name="T105" fmla="*/ 6056 h 21600"/>
                  <a:gd name="T106" fmla="*/ 20976 w 21600"/>
                  <a:gd name="T107" fmla="*/ 7148 h 21600"/>
                  <a:gd name="T108" fmla="*/ 21340 w 21600"/>
                  <a:gd name="T109" fmla="*/ 8318 h 21600"/>
                  <a:gd name="T110" fmla="*/ 21522 w 21600"/>
                  <a:gd name="T111" fmla="*/ 9539 h 21600"/>
                  <a:gd name="T112" fmla="*/ 21600 w 21600"/>
                  <a:gd name="T113" fmla="*/ 10813 h 21600"/>
                  <a:gd name="T114" fmla="*/ 21600 w 21600"/>
                  <a:gd name="T115" fmla="*/ 1081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600" h="21600">
                    <a:moveTo>
                      <a:pt x="21600" y="10813"/>
                    </a:moveTo>
                    <a:lnTo>
                      <a:pt x="21522" y="12061"/>
                    </a:lnTo>
                    <a:lnTo>
                      <a:pt x="21340" y="13282"/>
                    </a:lnTo>
                    <a:lnTo>
                      <a:pt x="20976" y="14452"/>
                    </a:lnTo>
                    <a:lnTo>
                      <a:pt x="20508" y="15544"/>
                    </a:lnTo>
                    <a:lnTo>
                      <a:pt x="19936" y="16609"/>
                    </a:lnTo>
                    <a:lnTo>
                      <a:pt x="19235" y="17545"/>
                    </a:lnTo>
                    <a:lnTo>
                      <a:pt x="18455" y="18455"/>
                    </a:lnTo>
                    <a:lnTo>
                      <a:pt x="17545" y="19235"/>
                    </a:lnTo>
                    <a:lnTo>
                      <a:pt x="16609" y="19936"/>
                    </a:lnTo>
                    <a:lnTo>
                      <a:pt x="15544" y="20508"/>
                    </a:lnTo>
                    <a:lnTo>
                      <a:pt x="14452" y="20976"/>
                    </a:lnTo>
                    <a:lnTo>
                      <a:pt x="13282" y="21340"/>
                    </a:lnTo>
                    <a:lnTo>
                      <a:pt x="12061" y="21522"/>
                    </a:lnTo>
                    <a:lnTo>
                      <a:pt x="10813" y="21600"/>
                    </a:lnTo>
                    <a:lnTo>
                      <a:pt x="9539" y="21522"/>
                    </a:lnTo>
                    <a:lnTo>
                      <a:pt x="8318" y="21340"/>
                    </a:lnTo>
                    <a:lnTo>
                      <a:pt x="7148" y="20976"/>
                    </a:lnTo>
                    <a:lnTo>
                      <a:pt x="6056" y="20508"/>
                    </a:lnTo>
                    <a:lnTo>
                      <a:pt x="4991" y="19936"/>
                    </a:lnTo>
                    <a:lnTo>
                      <a:pt x="4055" y="19235"/>
                    </a:lnTo>
                    <a:lnTo>
                      <a:pt x="3145" y="18455"/>
                    </a:lnTo>
                    <a:lnTo>
                      <a:pt x="2365" y="17545"/>
                    </a:lnTo>
                    <a:lnTo>
                      <a:pt x="1664" y="16609"/>
                    </a:lnTo>
                    <a:lnTo>
                      <a:pt x="1092" y="15544"/>
                    </a:lnTo>
                    <a:lnTo>
                      <a:pt x="624" y="14452"/>
                    </a:lnTo>
                    <a:lnTo>
                      <a:pt x="286" y="13282"/>
                    </a:lnTo>
                    <a:lnTo>
                      <a:pt x="78" y="12061"/>
                    </a:lnTo>
                    <a:lnTo>
                      <a:pt x="0" y="10813"/>
                    </a:lnTo>
                    <a:lnTo>
                      <a:pt x="78" y="9539"/>
                    </a:lnTo>
                    <a:lnTo>
                      <a:pt x="286" y="8318"/>
                    </a:lnTo>
                    <a:lnTo>
                      <a:pt x="624" y="7148"/>
                    </a:lnTo>
                    <a:lnTo>
                      <a:pt x="1092" y="6056"/>
                    </a:lnTo>
                    <a:lnTo>
                      <a:pt x="1664" y="4991"/>
                    </a:lnTo>
                    <a:lnTo>
                      <a:pt x="2365" y="4055"/>
                    </a:lnTo>
                    <a:lnTo>
                      <a:pt x="3145" y="3145"/>
                    </a:lnTo>
                    <a:lnTo>
                      <a:pt x="4055" y="2365"/>
                    </a:lnTo>
                    <a:lnTo>
                      <a:pt x="4991" y="1664"/>
                    </a:lnTo>
                    <a:lnTo>
                      <a:pt x="6056" y="1092"/>
                    </a:lnTo>
                    <a:lnTo>
                      <a:pt x="7148" y="624"/>
                    </a:lnTo>
                    <a:lnTo>
                      <a:pt x="8318" y="286"/>
                    </a:lnTo>
                    <a:lnTo>
                      <a:pt x="9539" y="78"/>
                    </a:lnTo>
                    <a:lnTo>
                      <a:pt x="10813" y="0"/>
                    </a:lnTo>
                    <a:lnTo>
                      <a:pt x="12061" y="78"/>
                    </a:lnTo>
                    <a:lnTo>
                      <a:pt x="13282" y="286"/>
                    </a:lnTo>
                    <a:lnTo>
                      <a:pt x="14452" y="624"/>
                    </a:lnTo>
                    <a:lnTo>
                      <a:pt x="15544" y="1092"/>
                    </a:lnTo>
                    <a:lnTo>
                      <a:pt x="16609" y="1664"/>
                    </a:lnTo>
                    <a:lnTo>
                      <a:pt x="17545" y="2365"/>
                    </a:lnTo>
                    <a:lnTo>
                      <a:pt x="18455" y="3145"/>
                    </a:lnTo>
                    <a:lnTo>
                      <a:pt x="19235" y="4055"/>
                    </a:lnTo>
                    <a:lnTo>
                      <a:pt x="19936" y="4991"/>
                    </a:lnTo>
                    <a:lnTo>
                      <a:pt x="20508" y="6056"/>
                    </a:lnTo>
                    <a:lnTo>
                      <a:pt x="20976" y="7148"/>
                    </a:lnTo>
                    <a:lnTo>
                      <a:pt x="21340" y="8318"/>
                    </a:lnTo>
                    <a:lnTo>
                      <a:pt x="21522" y="9539"/>
                    </a:lnTo>
                    <a:lnTo>
                      <a:pt x="21600" y="10813"/>
                    </a:lnTo>
                    <a:close/>
                    <a:moveTo>
                      <a:pt x="21600" y="10813"/>
                    </a:moveTo>
                  </a:path>
                </a:pathLst>
              </a:custGeom>
              <a:solidFill>
                <a:srgbClr val="B7000C"/>
              </a:solidFill>
              <a:ln w="7620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ru-RU" sz="1050"/>
              </a:p>
            </p:txBody>
          </p:sp>
          <p:grpSp>
            <p:nvGrpSpPr>
              <p:cNvPr id="25" name="Group 42"/>
              <p:cNvGrpSpPr>
                <a:grpSpLocks/>
              </p:cNvGrpSpPr>
              <p:nvPr/>
            </p:nvGrpSpPr>
            <p:grpSpPr bwMode="auto">
              <a:xfrm>
                <a:off x="106" y="95"/>
                <a:ext cx="2503" cy="1173"/>
                <a:chOff x="0" y="0"/>
                <a:chExt cx="2502" cy="1173"/>
              </a:xfrm>
            </p:grpSpPr>
            <p:sp>
              <p:nvSpPr>
                <p:cNvPr id="199" name="Freeform 16"/>
                <p:cNvSpPr>
                  <a:spLocks/>
                </p:cNvSpPr>
                <p:nvPr/>
              </p:nvSpPr>
              <p:spPr bwMode="auto">
                <a:xfrm>
                  <a:off x="0" y="1036"/>
                  <a:ext cx="169" cy="135"/>
                </a:xfrm>
                <a:custGeom>
                  <a:avLst/>
                  <a:gdLst>
                    <a:gd name="T0" fmla="*/ 537 w 21600"/>
                    <a:gd name="T1" fmla="*/ 13669 h 21600"/>
                    <a:gd name="T2" fmla="*/ 8855 w 21600"/>
                    <a:gd name="T3" fmla="*/ 15019 h 21600"/>
                    <a:gd name="T4" fmla="*/ 8855 w 21600"/>
                    <a:gd name="T5" fmla="*/ 14344 h 21600"/>
                    <a:gd name="T6" fmla="*/ 1476 w 21600"/>
                    <a:gd name="T7" fmla="*/ 5569 h 21600"/>
                    <a:gd name="T8" fmla="*/ 2012 w 21600"/>
                    <a:gd name="T9" fmla="*/ 0 h 21600"/>
                    <a:gd name="T10" fmla="*/ 9794 w 21600"/>
                    <a:gd name="T11" fmla="*/ 10463 h 21600"/>
                    <a:gd name="T12" fmla="*/ 10465 w 21600"/>
                    <a:gd name="T13" fmla="*/ 8775 h 21600"/>
                    <a:gd name="T14" fmla="*/ 11404 w 21600"/>
                    <a:gd name="T15" fmla="*/ 7256 h 21600"/>
                    <a:gd name="T16" fmla="*/ 12477 w 21600"/>
                    <a:gd name="T17" fmla="*/ 6244 h 21600"/>
                    <a:gd name="T18" fmla="*/ 13953 w 21600"/>
                    <a:gd name="T19" fmla="*/ 5569 h 21600"/>
                    <a:gd name="T20" fmla="*/ 15294 w 21600"/>
                    <a:gd name="T21" fmla="*/ 5231 h 21600"/>
                    <a:gd name="T22" fmla="*/ 18514 w 21600"/>
                    <a:gd name="T23" fmla="*/ 4556 h 21600"/>
                    <a:gd name="T24" fmla="*/ 21600 w 21600"/>
                    <a:gd name="T25" fmla="*/ 3544 h 21600"/>
                    <a:gd name="T26" fmla="*/ 20929 w 21600"/>
                    <a:gd name="T27" fmla="*/ 8269 h 21600"/>
                    <a:gd name="T28" fmla="*/ 18648 w 21600"/>
                    <a:gd name="T29" fmla="*/ 9113 h 21600"/>
                    <a:gd name="T30" fmla="*/ 16234 w 21600"/>
                    <a:gd name="T31" fmla="*/ 9619 h 21600"/>
                    <a:gd name="T32" fmla="*/ 14892 w 21600"/>
                    <a:gd name="T33" fmla="*/ 9956 h 21600"/>
                    <a:gd name="T34" fmla="*/ 13684 w 21600"/>
                    <a:gd name="T35" fmla="*/ 10463 h 21600"/>
                    <a:gd name="T36" fmla="*/ 12611 w 21600"/>
                    <a:gd name="T37" fmla="*/ 11306 h 21600"/>
                    <a:gd name="T38" fmla="*/ 11940 w 21600"/>
                    <a:gd name="T39" fmla="*/ 12825 h 21600"/>
                    <a:gd name="T40" fmla="*/ 11672 w 21600"/>
                    <a:gd name="T41" fmla="*/ 14513 h 21600"/>
                    <a:gd name="T42" fmla="*/ 11538 w 21600"/>
                    <a:gd name="T43" fmla="*/ 15525 h 21600"/>
                    <a:gd name="T44" fmla="*/ 19856 w 21600"/>
                    <a:gd name="T45" fmla="*/ 17212 h 21600"/>
                    <a:gd name="T46" fmla="*/ 19319 w 21600"/>
                    <a:gd name="T47" fmla="*/ 21600 h 21600"/>
                    <a:gd name="T48" fmla="*/ 0 w 21600"/>
                    <a:gd name="T49" fmla="*/ 18056 h 21600"/>
                    <a:gd name="T50" fmla="*/ 537 w 21600"/>
                    <a:gd name="T51" fmla="*/ 13669 h 21600"/>
                    <a:gd name="T52" fmla="*/ 537 w 21600"/>
                    <a:gd name="T53" fmla="*/ 136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1600" h="21600">
                      <a:moveTo>
                        <a:pt x="537" y="13669"/>
                      </a:moveTo>
                      <a:lnTo>
                        <a:pt x="8855" y="15019"/>
                      </a:lnTo>
                      <a:lnTo>
                        <a:pt x="8855" y="14344"/>
                      </a:lnTo>
                      <a:lnTo>
                        <a:pt x="1476" y="5569"/>
                      </a:lnTo>
                      <a:lnTo>
                        <a:pt x="2012" y="0"/>
                      </a:lnTo>
                      <a:lnTo>
                        <a:pt x="9794" y="10463"/>
                      </a:lnTo>
                      <a:lnTo>
                        <a:pt x="10465" y="8775"/>
                      </a:lnTo>
                      <a:lnTo>
                        <a:pt x="11404" y="7256"/>
                      </a:lnTo>
                      <a:lnTo>
                        <a:pt x="12477" y="6244"/>
                      </a:lnTo>
                      <a:lnTo>
                        <a:pt x="13953" y="5569"/>
                      </a:lnTo>
                      <a:lnTo>
                        <a:pt x="15294" y="5231"/>
                      </a:lnTo>
                      <a:lnTo>
                        <a:pt x="18514" y="4556"/>
                      </a:lnTo>
                      <a:lnTo>
                        <a:pt x="21600" y="3544"/>
                      </a:lnTo>
                      <a:lnTo>
                        <a:pt x="20929" y="8269"/>
                      </a:lnTo>
                      <a:lnTo>
                        <a:pt x="18648" y="9113"/>
                      </a:lnTo>
                      <a:lnTo>
                        <a:pt x="16234" y="9619"/>
                      </a:lnTo>
                      <a:lnTo>
                        <a:pt x="14892" y="9956"/>
                      </a:lnTo>
                      <a:lnTo>
                        <a:pt x="13684" y="10463"/>
                      </a:lnTo>
                      <a:lnTo>
                        <a:pt x="12611" y="11306"/>
                      </a:lnTo>
                      <a:lnTo>
                        <a:pt x="11940" y="12825"/>
                      </a:lnTo>
                      <a:lnTo>
                        <a:pt x="11672" y="14513"/>
                      </a:lnTo>
                      <a:lnTo>
                        <a:pt x="11538" y="15525"/>
                      </a:lnTo>
                      <a:lnTo>
                        <a:pt x="19856" y="17212"/>
                      </a:lnTo>
                      <a:lnTo>
                        <a:pt x="19319" y="21600"/>
                      </a:lnTo>
                      <a:lnTo>
                        <a:pt x="0" y="18056"/>
                      </a:lnTo>
                      <a:lnTo>
                        <a:pt x="537" y="13669"/>
                      </a:lnTo>
                      <a:close/>
                      <a:moveTo>
                        <a:pt x="537" y="13669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00" name="AutoShape 17"/>
                <p:cNvSpPr>
                  <a:spLocks/>
                </p:cNvSpPr>
                <p:nvPr/>
              </p:nvSpPr>
              <p:spPr bwMode="auto">
                <a:xfrm>
                  <a:off x="72" y="927"/>
                  <a:ext cx="116" cy="1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3353" y="396"/>
                      </a:moveTo>
                      <a:lnTo>
                        <a:pt x="16102" y="1585"/>
                      </a:lnTo>
                      <a:lnTo>
                        <a:pt x="18458" y="2972"/>
                      </a:lnTo>
                      <a:lnTo>
                        <a:pt x="19833" y="4954"/>
                      </a:lnTo>
                      <a:lnTo>
                        <a:pt x="21011" y="6936"/>
                      </a:lnTo>
                      <a:lnTo>
                        <a:pt x="21600" y="9116"/>
                      </a:lnTo>
                      <a:lnTo>
                        <a:pt x="21600" y="11494"/>
                      </a:lnTo>
                      <a:lnTo>
                        <a:pt x="21207" y="13673"/>
                      </a:lnTo>
                      <a:lnTo>
                        <a:pt x="20225" y="16448"/>
                      </a:lnTo>
                      <a:lnTo>
                        <a:pt x="18655" y="18429"/>
                      </a:lnTo>
                      <a:lnTo>
                        <a:pt x="16691" y="20213"/>
                      </a:lnTo>
                      <a:lnTo>
                        <a:pt x="14138" y="21402"/>
                      </a:lnTo>
                      <a:lnTo>
                        <a:pt x="11389" y="21600"/>
                      </a:lnTo>
                      <a:lnTo>
                        <a:pt x="8444" y="21204"/>
                      </a:lnTo>
                      <a:lnTo>
                        <a:pt x="5302" y="20015"/>
                      </a:lnTo>
                      <a:lnTo>
                        <a:pt x="3142" y="18231"/>
                      </a:lnTo>
                      <a:lnTo>
                        <a:pt x="1178" y="16250"/>
                      </a:lnTo>
                      <a:lnTo>
                        <a:pt x="196" y="13475"/>
                      </a:lnTo>
                      <a:lnTo>
                        <a:pt x="0" y="10899"/>
                      </a:lnTo>
                      <a:lnTo>
                        <a:pt x="393" y="7728"/>
                      </a:lnTo>
                      <a:lnTo>
                        <a:pt x="1571" y="4954"/>
                      </a:lnTo>
                      <a:lnTo>
                        <a:pt x="3142" y="2774"/>
                      </a:lnTo>
                      <a:lnTo>
                        <a:pt x="5105" y="1189"/>
                      </a:lnTo>
                      <a:lnTo>
                        <a:pt x="7658" y="198"/>
                      </a:lnTo>
                      <a:lnTo>
                        <a:pt x="10211" y="0"/>
                      </a:lnTo>
                      <a:lnTo>
                        <a:pt x="13353" y="396"/>
                      </a:lnTo>
                      <a:close/>
                      <a:moveTo>
                        <a:pt x="9425" y="15853"/>
                      </a:moveTo>
                      <a:lnTo>
                        <a:pt x="11782" y="16250"/>
                      </a:lnTo>
                      <a:lnTo>
                        <a:pt x="13745" y="16051"/>
                      </a:lnTo>
                      <a:lnTo>
                        <a:pt x="15513" y="15259"/>
                      </a:lnTo>
                      <a:lnTo>
                        <a:pt x="16887" y="14070"/>
                      </a:lnTo>
                      <a:lnTo>
                        <a:pt x="17673" y="12484"/>
                      </a:lnTo>
                      <a:lnTo>
                        <a:pt x="17673" y="10503"/>
                      </a:lnTo>
                      <a:lnTo>
                        <a:pt x="16691" y="8521"/>
                      </a:lnTo>
                      <a:lnTo>
                        <a:pt x="14727" y="6936"/>
                      </a:lnTo>
                      <a:lnTo>
                        <a:pt x="11978" y="5747"/>
                      </a:lnTo>
                      <a:lnTo>
                        <a:pt x="10015" y="5350"/>
                      </a:lnTo>
                      <a:lnTo>
                        <a:pt x="8247" y="5549"/>
                      </a:lnTo>
                      <a:lnTo>
                        <a:pt x="6284" y="6143"/>
                      </a:lnTo>
                      <a:lnTo>
                        <a:pt x="4909" y="7134"/>
                      </a:lnTo>
                      <a:lnTo>
                        <a:pt x="3927" y="8917"/>
                      </a:lnTo>
                      <a:lnTo>
                        <a:pt x="3731" y="11097"/>
                      </a:lnTo>
                      <a:lnTo>
                        <a:pt x="4516" y="12484"/>
                      </a:lnTo>
                      <a:lnTo>
                        <a:pt x="5891" y="14070"/>
                      </a:lnTo>
                      <a:lnTo>
                        <a:pt x="7658" y="15061"/>
                      </a:lnTo>
                      <a:lnTo>
                        <a:pt x="9425" y="15853"/>
                      </a:lnTo>
                      <a:close/>
                      <a:moveTo>
                        <a:pt x="9425" y="15853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01" name="AutoShape 18"/>
                <p:cNvSpPr>
                  <a:spLocks/>
                </p:cNvSpPr>
                <p:nvPr/>
              </p:nvSpPr>
              <p:spPr bwMode="auto">
                <a:xfrm>
                  <a:off x="100" y="798"/>
                  <a:ext cx="157" cy="1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4929" y="15136"/>
                      </a:moveTo>
                      <a:lnTo>
                        <a:pt x="2319" y="14032"/>
                      </a:lnTo>
                      <a:lnTo>
                        <a:pt x="0" y="13244"/>
                      </a:lnTo>
                      <a:lnTo>
                        <a:pt x="1305" y="9775"/>
                      </a:lnTo>
                      <a:lnTo>
                        <a:pt x="3479" y="10564"/>
                      </a:lnTo>
                      <a:lnTo>
                        <a:pt x="2754" y="8672"/>
                      </a:lnTo>
                      <a:lnTo>
                        <a:pt x="2609" y="6464"/>
                      </a:lnTo>
                      <a:lnTo>
                        <a:pt x="2899" y="4257"/>
                      </a:lnTo>
                      <a:lnTo>
                        <a:pt x="4059" y="2207"/>
                      </a:lnTo>
                      <a:lnTo>
                        <a:pt x="5654" y="788"/>
                      </a:lnTo>
                      <a:lnTo>
                        <a:pt x="7538" y="158"/>
                      </a:lnTo>
                      <a:lnTo>
                        <a:pt x="10003" y="0"/>
                      </a:lnTo>
                      <a:lnTo>
                        <a:pt x="12612" y="788"/>
                      </a:lnTo>
                      <a:lnTo>
                        <a:pt x="14787" y="1892"/>
                      </a:lnTo>
                      <a:lnTo>
                        <a:pt x="16526" y="3626"/>
                      </a:lnTo>
                      <a:lnTo>
                        <a:pt x="17541" y="5203"/>
                      </a:lnTo>
                      <a:lnTo>
                        <a:pt x="18121" y="7253"/>
                      </a:lnTo>
                      <a:lnTo>
                        <a:pt x="18121" y="9145"/>
                      </a:lnTo>
                      <a:lnTo>
                        <a:pt x="17686" y="11036"/>
                      </a:lnTo>
                      <a:lnTo>
                        <a:pt x="16961" y="12771"/>
                      </a:lnTo>
                      <a:lnTo>
                        <a:pt x="15656" y="13874"/>
                      </a:lnTo>
                      <a:lnTo>
                        <a:pt x="14207" y="14505"/>
                      </a:lnTo>
                      <a:lnTo>
                        <a:pt x="14207" y="14663"/>
                      </a:lnTo>
                      <a:lnTo>
                        <a:pt x="21600" y="17658"/>
                      </a:lnTo>
                      <a:lnTo>
                        <a:pt x="20295" y="21600"/>
                      </a:lnTo>
                      <a:lnTo>
                        <a:pt x="4929" y="15136"/>
                      </a:lnTo>
                      <a:close/>
                      <a:moveTo>
                        <a:pt x="9858" y="12771"/>
                      </a:moveTo>
                      <a:lnTo>
                        <a:pt x="10293" y="12771"/>
                      </a:lnTo>
                      <a:lnTo>
                        <a:pt x="10728" y="13086"/>
                      </a:lnTo>
                      <a:lnTo>
                        <a:pt x="12032" y="12928"/>
                      </a:lnTo>
                      <a:lnTo>
                        <a:pt x="13047" y="12613"/>
                      </a:lnTo>
                      <a:lnTo>
                        <a:pt x="13917" y="11825"/>
                      </a:lnTo>
                      <a:lnTo>
                        <a:pt x="14497" y="10721"/>
                      </a:lnTo>
                      <a:lnTo>
                        <a:pt x="14787" y="8829"/>
                      </a:lnTo>
                      <a:lnTo>
                        <a:pt x="14352" y="7253"/>
                      </a:lnTo>
                      <a:lnTo>
                        <a:pt x="13192" y="5834"/>
                      </a:lnTo>
                      <a:lnTo>
                        <a:pt x="11307" y="4730"/>
                      </a:lnTo>
                      <a:lnTo>
                        <a:pt x="9858" y="4415"/>
                      </a:lnTo>
                      <a:lnTo>
                        <a:pt x="8408" y="4415"/>
                      </a:lnTo>
                      <a:lnTo>
                        <a:pt x="7103" y="4730"/>
                      </a:lnTo>
                      <a:lnTo>
                        <a:pt x="6089" y="5361"/>
                      </a:lnTo>
                      <a:lnTo>
                        <a:pt x="5364" y="6622"/>
                      </a:lnTo>
                      <a:lnTo>
                        <a:pt x="5074" y="7883"/>
                      </a:lnTo>
                      <a:lnTo>
                        <a:pt x="5364" y="9145"/>
                      </a:lnTo>
                      <a:lnTo>
                        <a:pt x="5944" y="10406"/>
                      </a:lnTo>
                      <a:lnTo>
                        <a:pt x="6668" y="11352"/>
                      </a:lnTo>
                      <a:lnTo>
                        <a:pt x="7538" y="11825"/>
                      </a:lnTo>
                      <a:lnTo>
                        <a:pt x="9858" y="12771"/>
                      </a:lnTo>
                      <a:close/>
                      <a:moveTo>
                        <a:pt x="9858" y="12771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02" name="Freeform 19"/>
                <p:cNvSpPr>
                  <a:spLocks/>
                </p:cNvSpPr>
                <p:nvPr/>
              </p:nvSpPr>
              <p:spPr bwMode="auto">
                <a:xfrm>
                  <a:off x="154" y="668"/>
                  <a:ext cx="144" cy="138"/>
                </a:xfrm>
                <a:custGeom>
                  <a:avLst/>
                  <a:gdLst>
                    <a:gd name="T0" fmla="*/ 6937 w 21600"/>
                    <a:gd name="T1" fmla="*/ 0 h 21600"/>
                    <a:gd name="T2" fmla="*/ 21600 w 21600"/>
                    <a:gd name="T3" fmla="*/ 8079 h 21600"/>
                    <a:gd name="T4" fmla="*/ 19550 w 21600"/>
                    <a:gd name="T5" fmla="*/ 12037 h 21600"/>
                    <a:gd name="T6" fmla="*/ 7726 w 21600"/>
                    <a:gd name="T7" fmla="*/ 5441 h 21600"/>
                    <a:gd name="T8" fmla="*/ 4888 w 21600"/>
                    <a:gd name="T9" fmla="*/ 11212 h 21600"/>
                    <a:gd name="T10" fmla="*/ 16712 w 21600"/>
                    <a:gd name="T11" fmla="*/ 17643 h 21600"/>
                    <a:gd name="T12" fmla="*/ 14820 w 21600"/>
                    <a:gd name="T13" fmla="*/ 21600 h 21600"/>
                    <a:gd name="T14" fmla="*/ 0 w 21600"/>
                    <a:gd name="T15" fmla="*/ 13521 h 21600"/>
                    <a:gd name="T16" fmla="*/ 6937 w 21600"/>
                    <a:gd name="T17" fmla="*/ 0 h 21600"/>
                    <a:gd name="T18" fmla="*/ 6937 w 21600"/>
                    <a:gd name="T1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6937" y="0"/>
                      </a:moveTo>
                      <a:lnTo>
                        <a:pt x="21600" y="8079"/>
                      </a:lnTo>
                      <a:lnTo>
                        <a:pt x="19550" y="12037"/>
                      </a:lnTo>
                      <a:lnTo>
                        <a:pt x="7726" y="5441"/>
                      </a:lnTo>
                      <a:lnTo>
                        <a:pt x="4888" y="11212"/>
                      </a:lnTo>
                      <a:lnTo>
                        <a:pt x="16712" y="17643"/>
                      </a:lnTo>
                      <a:lnTo>
                        <a:pt x="14820" y="21600"/>
                      </a:lnTo>
                      <a:lnTo>
                        <a:pt x="0" y="13521"/>
                      </a:lnTo>
                      <a:lnTo>
                        <a:pt x="6937" y="0"/>
                      </a:lnTo>
                      <a:close/>
                      <a:moveTo>
                        <a:pt x="6937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03" name="AutoShape 20"/>
                <p:cNvSpPr>
                  <a:spLocks/>
                </p:cNvSpPr>
                <p:nvPr/>
              </p:nvSpPr>
              <p:spPr bwMode="auto">
                <a:xfrm>
                  <a:off x="235" y="565"/>
                  <a:ext cx="116" cy="1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6691" y="2141"/>
                      </a:moveTo>
                      <a:lnTo>
                        <a:pt x="19244" y="4281"/>
                      </a:lnTo>
                      <a:lnTo>
                        <a:pt x="20815" y="7005"/>
                      </a:lnTo>
                      <a:lnTo>
                        <a:pt x="21600" y="9341"/>
                      </a:lnTo>
                      <a:lnTo>
                        <a:pt x="21600" y="12065"/>
                      </a:lnTo>
                      <a:lnTo>
                        <a:pt x="21011" y="14595"/>
                      </a:lnTo>
                      <a:lnTo>
                        <a:pt x="19636" y="16930"/>
                      </a:lnTo>
                      <a:lnTo>
                        <a:pt x="17476" y="19265"/>
                      </a:lnTo>
                      <a:lnTo>
                        <a:pt x="14727" y="21016"/>
                      </a:lnTo>
                      <a:lnTo>
                        <a:pt x="11782" y="21600"/>
                      </a:lnTo>
                      <a:lnTo>
                        <a:pt x="8444" y="21211"/>
                      </a:lnTo>
                      <a:lnTo>
                        <a:pt x="5105" y="19459"/>
                      </a:lnTo>
                      <a:lnTo>
                        <a:pt x="2749" y="17514"/>
                      </a:lnTo>
                      <a:lnTo>
                        <a:pt x="982" y="15178"/>
                      </a:lnTo>
                      <a:lnTo>
                        <a:pt x="0" y="12649"/>
                      </a:lnTo>
                      <a:lnTo>
                        <a:pt x="0" y="9924"/>
                      </a:lnTo>
                      <a:lnTo>
                        <a:pt x="589" y="7395"/>
                      </a:lnTo>
                      <a:lnTo>
                        <a:pt x="1964" y="4670"/>
                      </a:lnTo>
                      <a:lnTo>
                        <a:pt x="4320" y="2141"/>
                      </a:lnTo>
                      <a:lnTo>
                        <a:pt x="7265" y="584"/>
                      </a:lnTo>
                      <a:lnTo>
                        <a:pt x="10211" y="0"/>
                      </a:lnTo>
                      <a:lnTo>
                        <a:pt x="13549" y="584"/>
                      </a:lnTo>
                      <a:lnTo>
                        <a:pt x="16691" y="2141"/>
                      </a:lnTo>
                      <a:close/>
                      <a:moveTo>
                        <a:pt x="8051" y="14984"/>
                      </a:moveTo>
                      <a:lnTo>
                        <a:pt x="10015" y="16151"/>
                      </a:lnTo>
                      <a:lnTo>
                        <a:pt x="11978" y="16735"/>
                      </a:lnTo>
                      <a:lnTo>
                        <a:pt x="13745" y="16541"/>
                      </a:lnTo>
                      <a:lnTo>
                        <a:pt x="15316" y="15957"/>
                      </a:lnTo>
                      <a:lnTo>
                        <a:pt x="16691" y="14595"/>
                      </a:lnTo>
                      <a:lnTo>
                        <a:pt x="17476" y="12843"/>
                      </a:lnTo>
                      <a:lnTo>
                        <a:pt x="17084" y="10508"/>
                      </a:lnTo>
                      <a:lnTo>
                        <a:pt x="15905" y="8562"/>
                      </a:lnTo>
                      <a:lnTo>
                        <a:pt x="13549" y="6616"/>
                      </a:lnTo>
                      <a:lnTo>
                        <a:pt x="11978" y="5643"/>
                      </a:lnTo>
                      <a:lnTo>
                        <a:pt x="10015" y="5059"/>
                      </a:lnTo>
                      <a:lnTo>
                        <a:pt x="8247" y="5059"/>
                      </a:lnTo>
                      <a:lnTo>
                        <a:pt x="6480" y="5643"/>
                      </a:lnTo>
                      <a:lnTo>
                        <a:pt x="5105" y="7005"/>
                      </a:lnTo>
                      <a:lnTo>
                        <a:pt x="4320" y="8951"/>
                      </a:lnTo>
                      <a:lnTo>
                        <a:pt x="4320" y="10508"/>
                      </a:lnTo>
                      <a:lnTo>
                        <a:pt x="5105" y="12259"/>
                      </a:lnTo>
                      <a:lnTo>
                        <a:pt x="6480" y="13816"/>
                      </a:lnTo>
                      <a:lnTo>
                        <a:pt x="8051" y="14984"/>
                      </a:lnTo>
                      <a:close/>
                      <a:moveTo>
                        <a:pt x="8051" y="14984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04" name="AutoShape 21"/>
                <p:cNvSpPr>
                  <a:spLocks/>
                </p:cNvSpPr>
                <p:nvPr/>
              </p:nvSpPr>
              <p:spPr bwMode="auto">
                <a:xfrm>
                  <a:off x="297" y="457"/>
                  <a:ext cx="138" cy="16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4617" y="11484"/>
                      </a:moveTo>
                      <a:lnTo>
                        <a:pt x="1979" y="9980"/>
                      </a:lnTo>
                      <a:lnTo>
                        <a:pt x="0" y="8476"/>
                      </a:lnTo>
                      <a:lnTo>
                        <a:pt x="2473" y="6152"/>
                      </a:lnTo>
                      <a:lnTo>
                        <a:pt x="4782" y="7382"/>
                      </a:lnTo>
                      <a:lnTo>
                        <a:pt x="4782" y="7246"/>
                      </a:lnTo>
                      <a:lnTo>
                        <a:pt x="4452" y="5468"/>
                      </a:lnTo>
                      <a:lnTo>
                        <a:pt x="5111" y="3554"/>
                      </a:lnTo>
                      <a:lnTo>
                        <a:pt x="6266" y="1914"/>
                      </a:lnTo>
                      <a:lnTo>
                        <a:pt x="8079" y="684"/>
                      </a:lnTo>
                      <a:lnTo>
                        <a:pt x="10223" y="0"/>
                      </a:lnTo>
                      <a:lnTo>
                        <a:pt x="12696" y="0"/>
                      </a:lnTo>
                      <a:lnTo>
                        <a:pt x="15169" y="684"/>
                      </a:lnTo>
                      <a:lnTo>
                        <a:pt x="17808" y="2051"/>
                      </a:lnTo>
                      <a:lnTo>
                        <a:pt x="19621" y="3691"/>
                      </a:lnTo>
                      <a:lnTo>
                        <a:pt x="20940" y="5605"/>
                      </a:lnTo>
                      <a:lnTo>
                        <a:pt x="21600" y="7382"/>
                      </a:lnTo>
                      <a:lnTo>
                        <a:pt x="21435" y="9159"/>
                      </a:lnTo>
                      <a:lnTo>
                        <a:pt x="20776" y="10663"/>
                      </a:lnTo>
                      <a:lnTo>
                        <a:pt x="19621" y="12167"/>
                      </a:lnTo>
                      <a:lnTo>
                        <a:pt x="18302" y="13261"/>
                      </a:lnTo>
                      <a:lnTo>
                        <a:pt x="16489" y="13808"/>
                      </a:lnTo>
                      <a:lnTo>
                        <a:pt x="14675" y="13808"/>
                      </a:lnTo>
                      <a:lnTo>
                        <a:pt x="14675" y="13944"/>
                      </a:lnTo>
                      <a:lnTo>
                        <a:pt x="21600" y="18866"/>
                      </a:lnTo>
                      <a:lnTo>
                        <a:pt x="18632" y="21600"/>
                      </a:lnTo>
                      <a:lnTo>
                        <a:pt x="4617" y="11484"/>
                      </a:lnTo>
                      <a:close/>
                      <a:moveTo>
                        <a:pt x="10553" y="11073"/>
                      </a:moveTo>
                      <a:lnTo>
                        <a:pt x="11047" y="11347"/>
                      </a:lnTo>
                      <a:lnTo>
                        <a:pt x="11707" y="11620"/>
                      </a:lnTo>
                      <a:lnTo>
                        <a:pt x="13356" y="12030"/>
                      </a:lnTo>
                      <a:lnTo>
                        <a:pt x="15005" y="11757"/>
                      </a:lnTo>
                      <a:lnTo>
                        <a:pt x="16489" y="10800"/>
                      </a:lnTo>
                      <a:lnTo>
                        <a:pt x="17313" y="9843"/>
                      </a:lnTo>
                      <a:lnTo>
                        <a:pt x="17643" y="8613"/>
                      </a:lnTo>
                      <a:lnTo>
                        <a:pt x="17313" y="7246"/>
                      </a:lnTo>
                      <a:lnTo>
                        <a:pt x="16324" y="6152"/>
                      </a:lnTo>
                      <a:lnTo>
                        <a:pt x="15005" y="4922"/>
                      </a:lnTo>
                      <a:lnTo>
                        <a:pt x="13686" y="4101"/>
                      </a:lnTo>
                      <a:lnTo>
                        <a:pt x="12037" y="3554"/>
                      </a:lnTo>
                      <a:lnTo>
                        <a:pt x="10553" y="3554"/>
                      </a:lnTo>
                      <a:lnTo>
                        <a:pt x="9234" y="3828"/>
                      </a:lnTo>
                      <a:lnTo>
                        <a:pt x="7915" y="4648"/>
                      </a:lnTo>
                      <a:lnTo>
                        <a:pt x="7255" y="5742"/>
                      </a:lnTo>
                      <a:lnTo>
                        <a:pt x="6925" y="6699"/>
                      </a:lnTo>
                      <a:lnTo>
                        <a:pt x="7255" y="7929"/>
                      </a:lnTo>
                      <a:lnTo>
                        <a:pt x="7915" y="9023"/>
                      </a:lnTo>
                      <a:lnTo>
                        <a:pt x="8409" y="9433"/>
                      </a:lnTo>
                      <a:lnTo>
                        <a:pt x="8574" y="9706"/>
                      </a:lnTo>
                      <a:lnTo>
                        <a:pt x="10553" y="11073"/>
                      </a:lnTo>
                      <a:close/>
                      <a:moveTo>
                        <a:pt x="10553" y="11073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05" name="AutoShape 22"/>
                <p:cNvSpPr>
                  <a:spLocks/>
                </p:cNvSpPr>
                <p:nvPr/>
              </p:nvSpPr>
              <p:spPr bwMode="auto">
                <a:xfrm>
                  <a:off x="396" y="371"/>
                  <a:ext cx="137" cy="11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8586" y="8486"/>
                      </a:moveTo>
                      <a:lnTo>
                        <a:pt x="19926" y="10221"/>
                      </a:lnTo>
                      <a:lnTo>
                        <a:pt x="21600" y="11764"/>
                      </a:lnTo>
                      <a:lnTo>
                        <a:pt x="18753" y="15043"/>
                      </a:lnTo>
                      <a:lnTo>
                        <a:pt x="17079" y="13693"/>
                      </a:lnTo>
                      <a:lnTo>
                        <a:pt x="16912" y="13693"/>
                      </a:lnTo>
                      <a:lnTo>
                        <a:pt x="16912" y="15621"/>
                      </a:lnTo>
                      <a:lnTo>
                        <a:pt x="16074" y="17743"/>
                      </a:lnTo>
                      <a:lnTo>
                        <a:pt x="14902" y="19864"/>
                      </a:lnTo>
                      <a:lnTo>
                        <a:pt x="13228" y="21021"/>
                      </a:lnTo>
                      <a:lnTo>
                        <a:pt x="11553" y="21600"/>
                      </a:lnTo>
                      <a:lnTo>
                        <a:pt x="9879" y="21600"/>
                      </a:lnTo>
                      <a:lnTo>
                        <a:pt x="8372" y="20829"/>
                      </a:lnTo>
                      <a:lnTo>
                        <a:pt x="7200" y="19864"/>
                      </a:lnTo>
                      <a:lnTo>
                        <a:pt x="5860" y="17357"/>
                      </a:lnTo>
                      <a:lnTo>
                        <a:pt x="5693" y="14850"/>
                      </a:lnTo>
                      <a:lnTo>
                        <a:pt x="6363" y="11957"/>
                      </a:lnTo>
                      <a:lnTo>
                        <a:pt x="7702" y="9064"/>
                      </a:lnTo>
                      <a:lnTo>
                        <a:pt x="10214" y="5786"/>
                      </a:lnTo>
                      <a:lnTo>
                        <a:pt x="10047" y="5593"/>
                      </a:lnTo>
                      <a:lnTo>
                        <a:pt x="8707" y="4629"/>
                      </a:lnTo>
                      <a:lnTo>
                        <a:pt x="7702" y="4436"/>
                      </a:lnTo>
                      <a:lnTo>
                        <a:pt x="6698" y="4821"/>
                      </a:lnTo>
                      <a:lnTo>
                        <a:pt x="5358" y="5786"/>
                      </a:lnTo>
                      <a:lnTo>
                        <a:pt x="4186" y="7521"/>
                      </a:lnTo>
                      <a:lnTo>
                        <a:pt x="3181" y="9064"/>
                      </a:lnTo>
                      <a:lnTo>
                        <a:pt x="2847" y="10607"/>
                      </a:lnTo>
                      <a:lnTo>
                        <a:pt x="0" y="9064"/>
                      </a:lnTo>
                      <a:lnTo>
                        <a:pt x="670" y="7136"/>
                      </a:lnTo>
                      <a:lnTo>
                        <a:pt x="2009" y="5014"/>
                      </a:lnTo>
                      <a:lnTo>
                        <a:pt x="3684" y="2700"/>
                      </a:lnTo>
                      <a:lnTo>
                        <a:pt x="5693" y="771"/>
                      </a:lnTo>
                      <a:lnTo>
                        <a:pt x="7535" y="193"/>
                      </a:lnTo>
                      <a:lnTo>
                        <a:pt x="9377" y="0"/>
                      </a:lnTo>
                      <a:lnTo>
                        <a:pt x="11219" y="386"/>
                      </a:lnTo>
                      <a:lnTo>
                        <a:pt x="12726" y="1543"/>
                      </a:lnTo>
                      <a:lnTo>
                        <a:pt x="14233" y="3086"/>
                      </a:lnTo>
                      <a:lnTo>
                        <a:pt x="18586" y="8486"/>
                      </a:lnTo>
                      <a:close/>
                      <a:moveTo>
                        <a:pt x="12223" y="8293"/>
                      </a:moveTo>
                      <a:lnTo>
                        <a:pt x="11051" y="9836"/>
                      </a:lnTo>
                      <a:lnTo>
                        <a:pt x="10047" y="11379"/>
                      </a:lnTo>
                      <a:lnTo>
                        <a:pt x="9377" y="12921"/>
                      </a:lnTo>
                      <a:lnTo>
                        <a:pt x="9377" y="14464"/>
                      </a:lnTo>
                      <a:lnTo>
                        <a:pt x="10047" y="15814"/>
                      </a:lnTo>
                      <a:lnTo>
                        <a:pt x="11386" y="16779"/>
                      </a:lnTo>
                      <a:lnTo>
                        <a:pt x="12558" y="16779"/>
                      </a:lnTo>
                      <a:lnTo>
                        <a:pt x="13730" y="16007"/>
                      </a:lnTo>
                      <a:lnTo>
                        <a:pt x="14735" y="14464"/>
                      </a:lnTo>
                      <a:lnTo>
                        <a:pt x="14902" y="12729"/>
                      </a:lnTo>
                      <a:lnTo>
                        <a:pt x="14567" y="11186"/>
                      </a:lnTo>
                      <a:lnTo>
                        <a:pt x="14233" y="10607"/>
                      </a:lnTo>
                      <a:lnTo>
                        <a:pt x="14065" y="10221"/>
                      </a:lnTo>
                      <a:lnTo>
                        <a:pt x="12223" y="8293"/>
                      </a:lnTo>
                      <a:close/>
                      <a:moveTo>
                        <a:pt x="12223" y="8293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470" y="282"/>
                  <a:ext cx="119" cy="126"/>
                </a:xfrm>
                <a:custGeom>
                  <a:avLst/>
                  <a:gdLst>
                    <a:gd name="T0" fmla="*/ 13886 w 21600"/>
                    <a:gd name="T1" fmla="*/ 0 h 21600"/>
                    <a:gd name="T2" fmla="*/ 16200 w 21600"/>
                    <a:gd name="T3" fmla="*/ 2904 h 21600"/>
                    <a:gd name="T4" fmla="*/ 11379 w 21600"/>
                    <a:gd name="T5" fmla="*/ 6534 h 21600"/>
                    <a:gd name="T6" fmla="*/ 21600 w 21600"/>
                    <a:gd name="T7" fmla="*/ 18696 h 21600"/>
                    <a:gd name="T8" fmla="*/ 17550 w 21600"/>
                    <a:gd name="T9" fmla="*/ 21600 h 21600"/>
                    <a:gd name="T10" fmla="*/ 7329 w 21600"/>
                    <a:gd name="T11" fmla="*/ 9620 h 21600"/>
                    <a:gd name="T12" fmla="*/ 2507 w 21600"/>
                    <a:gd name="T13" fmla="*/ 13069 h 21600"/>
                    <a:gd name="T14" fmla="*/ 0 w 21600"/>
                    <a:gd name="T15" fmla="*/ 10165 h 21600"/>
                    <a:gd name="T16" fmla="*/ 13886 w 21600"/>
                    <a:gd name="T17" fmla="*/ 0 h 21600"/>
                    <a:gd name="T18" fmla="*/ 13886 w 21600"/>
                    <a:gd name="T1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13886" y="0"/>
                      </a:moveTo>
                      <a:lnTo>
                        <a:pt x="16200" y="2904"/>
                      </a:lnTo>
                      <a:lnTo>
                        <a:pt x="11379" y="6534"/>
                      </a:lnTo>
                      <a:lnTo>
                        <a:pt x="21600" y="18696"/>
                      </a:lnTo>
                      <a:lnTo>
                        <a:pt x="17550" y="21600"/>
                      </a:lnTo>
                      <a:lnTo>
                        <a:pt x="7329" y="9620"/>
                      </a:lnTo>
                      <a:lnTo>
                        <a:pt x="2507" y="13069"/>
                      </a:lnTo>
                      <a:lnTo>
                        <a:pt x="0" y="10165"/>
                      </a:lnTo>
                      <a:lnTo>
                        <a:pt x="13886" y="0"/>
                      </a:lnTo>
                      <a:close/>
                      <a:moveTo>
                        <a:pt x="13886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07" name="Freeform 24"/>
                <p:cNvSpPr>
                  <a:spLocks/>
                </p:cNvSpPr>
                <p:nvPr/>
              </p:nvSpPr>
              <p:spPr bwMode="auto">
                <a:xfrm>
                  <a:off x="564" y="214"/>
                  <a:ext cx="147" cy="150"/>
                </a:xfrm>
                <a:custGeom>
                  <a:avLst/>
                  <a:gdLst>
                    <a:gd name="T0" fmla="*/ 3419 w 21600"/>
                    <a:gd name="T1" fmla="*/ 5932 h 21600"/>
                    <a:gd name="T2" fmla="*/ 6527 w 21600"/>
                    <a:gd name="T3" fmla="*/ 10800 h 21600"/>
                    <a:gd name="T4" fmla="*/ 7770 w 21600"/>
                    <a:gd name="T5" fmla="*/ 12777 h 21600"/>
                    <a:gd name="T6" fmla="*/ 9790 w 21600"/>
                    <a:gd name="T7" fmla="*/ 16276 h 21600"/>
                    <a:gd name="T8" fmla="*/ 9945 w 21600"/>
                    <a:gd name="T9" fmla="*/ 16276 h 21600"/>
                    <a:gd name="T10" fmla="*/ 9635 w 21600"/>
                    <a:gd name="T11" fmla="*/ 13690 h 21600"/>
                    <a:gd name="T12" fmla="*/ 9324 w 21600"/>
                    <a:gd name="T13" fmla="*/ 11256 h 21600"/>
                    <a:gd name="T14" fmla="*/ 8547 w 21600"/>
                    <a:gd name="T15" fmla="*/ 2738 h 21600"/>
                    <a:gd name="T16" fmla="*/ 12742 w 21600"/>
                    <a:gd name="T17" fmla="*/ 0 h 21600"/>
                    <a:gd name="T18" fmla="*/ 21600 w 21600"/>
                    <a:gd name="T19" fmla="*/ 13538 h 21600"/>
                    <a:gd name="T20" fmla="*/ 18181 w 21600"/>
                    <a:gd name="T21" fmla="*/ 15515 h 21600"/>
                    <a:gd name="T22" fmla="*/ 15073 w 21600"/>
                    <a:gd name="T23" fmla="*/ 10800 h 21600"/>
                    <a:gd name="T24" fmla="*/ 14141 w 21600"/>
                    <a:gd name="T25" fmla="*/ 9279 h 21600"/>
                    <a:gd name="T26" fmla="*/ 12742 w 21600"/>
                    <a:gd name="T27" fmla="*/ 6693 h 21600"/>
                    <a:gd name="T28" fmla="*/ 11655 w 21600"/>
                    <a:gd name="T29" fmla="*/ 4868 h 21600"/>
                    <a:gd name="T30" fmla="*/ 11499 w 21600"/>
                    <a:gd name="T31" fmla="*/ 5020 h 21600"/>
                    <a:gd name="T32" fmla="*/ 11810 w 21600"/>
                    <a:gd name="T33" fmla="*/ 6845 h 21600"/>
                    <a:gd name="T34" fmla="*/ 12121 w 21600"/>
                    <a:gd name="T35" fmla="*/ 8366 h 21600"/>
                    <a:gd name="T36" fmla="*/ 12276 w 21600"/>
                    <a:gd name="T37" fmla="*/ 10039 h 21600"/>
                    <a:gd name="T38" fmla="*/ 12587 w 21600"/>
                    <a:gd name="T39" fmla="*/ 12777 h 21600"/>
                    <a:gd name="T40" fmla="*/ 12742 w 21600"/>
                    <a:gd name="T41" fmla="*/ 15820 h 21600"/>
                    <a:gd name="T42" fmla="*/ 13053 w 21600"/>
                    <a:gd name="T43" fmla="*/ 19014 h 21600"/>
                    <a:gd name="T44" fmla="*/ 8858 w 21600"/>
                    <a:gd name="T45" fmla="*/ 21600 h 21600"/>
                    <a:gd name="T46" fmla="*/ 0 w 21600"/>
                    <a:gd name="T47" fmla="*/ 7910 h 21600"/>
                    <a:gd name="T48" fmla="*/ 3419 w 21600"/>
                    <a:gd name="T49" fmla="*/ 5932 h 21600"/>
                    <a:gd name="T50" fmla="*/ 3419 w 21600"/>
                    <a:gd name="T51" fmla="*/ 5932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1600" h="21600">
                      <a:moveTo>
                        <a:pt x="3419" y="5932"/>
                      </a:moveTo>
                      <a:lnTo>
                        <a:pt x="6527" y="10800"/>
                      </a:lnTo>
                      <a:lnTo>
                        <a:pt x="7770" y="12777"/>
                      </a:lnTo>
                      <a:lnTo>
                        <a:pt x="9790" y="16276"/>
                      </a:lnTo>
                      <a:lnTo>
                        <a:pt x="9945" y="16276"/>
                      </a:lnTo>
                      <a:lnTo>
                        <a:pt x="9635" y="13690"/>
                      </a:lnTo>
                      <a:lnTo>
                        <a:pt x="9324" y="11256"/>
                      </a:lnTo>
                      <a:lnTo>
                        <a:pt x="8547" y="2738"/>
                      </a:lnTo>
                      <a:lnTo>
                        <a:pt x="12742" y="0"/>
                      </a:lnTo>
                      <a:lnTo>
                        <a:pt x="21600" y="13538"/>
                      </a:lnTo>
                      <a:lnTo>
                        <a:pt x="18181" y="15515"/>
                      </a:lnTo>
                      <a:lnTo>
                        <a:pt x="15073" y="10800"/>
                      </a:lnTo>
                      <a:lnTo>
                        <a:pt x="14141" y="9279"/>
                      </a:lnTo>
                      <a:lnTo>
                        <a:pt x="12742" y="6693"/>
                      </a:lnTo>
                      <a:lnTo>
                        <a:pt x="11655" y="4868"/>
                      </a:lnTo>
                      <a:lnTo>
                        <a:pt x="11499" y="5020"/>
                      </a:lnTo>
                      <a:lnTo>
                        <a:pt x="11810" y="6845"/>
                      </a:lnTo>
                      <a:lnTo>
                        <a:pt x="12121" y="8366"/>
                      </a:lnTo>
                      <a:lnTo>
                        <a:pt x="12276" y="10039"/>
                      </a:lnTo>
                      <a:lnTo>
                        <a:pt x="12587" y="12777"/>
                      </a:lnTo>
                      <a:lnTo>
                        <a:pt x="12742" y="15820"/>
                      </a:lnTo>
                      <a:lnTo>
                        <a:pt x="13053" y="19014"/>
                      </a:lnTo>
                      <a:lnTo>
                        <a:pt x="8858" y="21600"/>
                      </a:lnTo>
                      <a:lnTo>
                        <a:pt x="0" y="7910"/>
                      </a:lnTo>
                      <a:lnTo>
                        <a:pt x="3419" y="5932"/>
                      </a:lnTo>
                      <a:close/>
                      <a:moveTo>
                        <a:pt x="3419" y="5932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08" name="AutoShape 25"/>
                <p:cNvSpPr>
                  <a:spLocks/>
                </p:cNvSpPr>
                <p:nvPr/>
              </p:nvSpPr>
              <p:spPr bwMode="auto">
                <a:xfrm>
                  <a:off x="685" y="165"/>
                  <a:ext cx="125" cy="13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0" y="5268"/>
                      </a:moveTo>
                      <a:lnTo>
                        <a:pt x="1089" y="4566"/>
                      </a:lnTo>
                      <a:lnTo>
                        <a:pt x="2541" y="3512"/>
                      </a:lnTo>
                      <a:lnTo>
                        <a:pt x="4356" y="2810"/>
                      </a:lnTo>
                      <a:lnTo>
                        <a:pt x="6171" y="1932"/>
                      </a:lnTo>
                      <a:lnTo>
                        <a:pt x="7624" y="1229"/>
                      </a:lnTo>
                      <a:lnTo>
                        <a:pt x="9076" y="527"/>
                      </a:lnTo>
                      <a:lnTo>
                        <a:pt x="10709" y="176"/>
                      </a:lnTo>
                      <a:lnTo>
                        <a:pt x="12524" y="0"/>
                      </a:lnTo>
                      <a:lnTo>
                        <a:pt x="13795" y="176"/>
                      </a:lnTo>
                      <a:lnTo>
                        <a:pt x="15247" y="878"/>
                      </a:lnTo>
                      <a:lnTo>
                        <a:pt x="16336" y="2283"/>
                      </a:lnTo>
                      <a:lnTo>
                        <a:pt x="16699" y="3688"/>
                      </a:lnTo>
                      <a:lnTo>
                        <a:pt x="16518" y="5093"/>
                      </a:lnTo>
                      <a:lnTo>
                        <a:pt x="15792" y="6498"/>
                      </a:lnTo>
                      <a:lnTo>
                        <a:pt x="14703" y="7551"/>
                      </a:lnTo>
                      <a:lnTo>
                        <a:pt x="14703" y="7727"/>
                      </a:lnTo>
                      <a:lnTo>
                        <a:pt x="16881" y="7376"/>
                      </a:lnTo>
                      <a:lnTo>
                        <a:pt x="18514" y="7551"/>
                      </a:lnTo>
                      <a:lnTo>
                        <a:pt x="19966" y="8254"/>
                      </a:lnTo>
                      <a:lnTo>
                        <a:pt x="21055" y="9659"/>
                      </a:lnTo>
                      <a:lnTo>
                        <a:pt x="21600" y="11590"/>
                      </a:lnTo>
                      <a:lnTo>
                        <a:pt x="21418" y="13171"/>
                      </a:lnTo>
                      <a:lnTo>
                        <a:pt x="20329" y="14751"/>
                      </a:lnTo>
                      <a:lnTo>
                        <a:pt x="19059" y="16332"/>
                      </a:lnTo>
                      <a:lnTo>
                        <a:pt x="17425" y="17385"/>
                      </a:lnTo>
                      <a:lnTo>
                        <a:pt x="15610" y="18439"/>
                      </a:lnTo>
                      <a:lnTo>
                        <a:pt x="13976" y="19317"/>
                      </a:lnTo>
                      <a:lnTo>
                        <a:pt x="11798" y="20371"/>
                      </a:lnTo>
                      <a:lnTo>
                        <a:pt x="9802" y="21073"/>
                      </a:lnTo>
                      <a:lnTo>
                        <a:pt x="8531" y="21600"/>
                      </a:lnTo>
                      <a:lnTo>
                        <a:pt x="0" y="5268"/>
                      </a:lnTo>
                      <a:close/>
                      <a:moveTo>
                        <a:pt x="7624" y="9659"/>
                      </a:moveTo>
                      <a:lnTo>
                        <a:pt x="9439" y="8780"/>
                      </a:lnTo>
                      <a:lnTo>
                        <a:pt x="10891" y="7902"/>
                      </a:lnTo>
                      <a:lnTo>
                        <a:pt x="11980" y="7024"/>
                      </a:lnTo>
                      <a:lnTo>
                        <a:pt x="12524" y="5971"/>
                      </a:lnTo>
                      <a:lnTo>
                        <a:pt x="12343" y="4741"/>
                      </a:lnTo>
                      <a:lnTo>
                        <a:pt x="11617" y="3863"/>
                      </a:lnTo>
                      <a:lnTo>
                        <a:pt x="10528" y="3512"/>
                      </a:lnTo>
                      <a:lnTo>
                        <a:pt x="9257" y="3688"/>
                      </a:lnTo>
                      <a:lnTo>
                        <a:pt x="7624" y="4390"/>
                      </a:lnTo>
                      <a:lnTo>
                        <a:pt x="6534" y="5093"/>
                      </a:lnTo>
                      <a:lnTo>
                        <a:pt x="5990" y="5268"/>
                      </a:lnTo>
                      <a:lnTo>
                        <a:pt x="5445" y="5620"/>
                      </a:lnTo>
                      <a:lnTo>
                        <a:pt x="7624" y="9659"/>
                      </a:lnTo>
                      <a:close/>
                      <a:moveTo>
                        <a:pt x="11435" y="17034"/>
                      </a:moveTo>
                      <a:lnTo>
                        <a:pt x="11980" y="16859"/>
                      </a:lnTo>
                      <a:lnTo>
                        <a:pt x="12524" y="16683"/>
                      </a:lnTo>
                      <a:lnTo>
                        <a:pt x="13613" y="16332"/>
                      </a:lnTo>
                      <a:lnTo>
                        <a:pt x="14884" y="15454"/>
                      </a:lnTo>
                      <a:lnTo>
                        <a:pt x="16155" y="14224"/>
                      </a:lnTo>
                      <a:lnTo>
                        <a:pt x="16881" y="12995"/>
                      </a:lnTo>
                      <a:lnTo>
                        <a:pt x="16699" y="11766"/>
                      </a:lnTo>
                      <a:lnTo>
                        <a:pt x="15610" y="10712"/>
                      </a:lnTo>
                      <a:lnTo>
                        <a:pt x="14339" y="10361"/>
                      </a:lnTo>
                      <a:lnTo>
                        <a:pt x="12706" y="10537"/>
                      </a:lnTo>
                      <a:lnTo>
                        <a:pt x="8894" y="12293"/>
                      </a:lnTo>
                      <a:lnTo>
                        <a:pt x="11435" y="17034"/>
                      </a:lnTo>
                      <a:close/>
                      <a:moveTo>
                        <a:pt x="11435" y="17034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09" name="Freeform 26"/>
                <p:cNvSpPr>
                  <a:spLocks/>
                </p:cNvSpPr>
                <p:nvPr/>
              </p:nvSpPr>
              <p:spPr bwMode="auto">
                <a:xfrm>
                  <a:off x="801" y="105"/>
                  <a:ext cx="131" cy="139"/>
                </a:xfrm>
                <a:custGeom>
                  <a:avLst/>
                  <a:gdLst>
                    <a:gd name="T0" fmla="*/ 4355 w 21600"/>
                    <a:gd name="T1" fmla="*/ 3927 h 21600"/>
                    <a:gd name="T2" fmla="*/ 6794 w 21600"/>
                    <a:gd name="T3" fmla="*/ 10145 h 21600"/>
                    <a:gd name="T4" fmla="*/ 13413 w 21600"/>
                    <a:gd name="T5" fmla="*/ 7855 h 21600"/>
                    <a:gd name="T6" fmla="*/ 10974 w 21600"/>
                    <a:gd name="T7" fmla="*/ 1636 h 21600"/>
                    <a:gd name="T8" fmla="*/ 15329 w 21600"/>
                    <a:gd name="T9" fmla="*/ 0 h 21600"/>
                    <a:gd name="T10" fmla="*/ 21600 w 21600"/>
                    <a:gd name="T11" fmla="*/ 16364 h 21600"/>
                    <a:gd name="T12" fmla="*/ 17245 w 21600"/>
                    <a:gd name="T13" fmla="*/ 17836 h 21600"/>
                    <a:gd name="T14" fmla="*/ 14632 w 21600"/>
                    <a:gd name="T15" fmla="*/ 11127 h 21600"/>
                    <a:gd name="T16" fmla="*/ 7839 w 21600"/>
                    <a:gd name="T17" fmla="*/ 13255 h 21600"/>
                    <a:gd name="T18" fmla="*/ 10626 w 21600"/>
                    <a:gd name="T19" fmla="*/ 20291 h 21600"/>
                    <a:gd name="T20" fmla="*/ 6271 w 21600"/>
                    <a:gd name="T21" fmla="*/ 21600 h 21600"/>
                    <a:gd name="T22" fmla="*/ 0 w 21600"/>
                    <a:gd name="T23" fmla="*/ 5400 h 21600"/>
                    <a:gd name="T24" fmla="*/ 4355 w 21600"/>
                    <a:gd name="T25" fmla="*/ 3927 h 21600"/>
                    <a:gd name="T26" fmla="*/ 4355 w 21600"/>
                    <a:gd name="T27" fmla="*/ 392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4355" y="3927"/>
                      </a:moveTo>
                      <a:lnTo>
                        <a:pt x="6794" y="10145"/>
                      </a:lnTo>
                      <a:lnTo>
                        <a:pt x="13413" y="7855"/>
                      </a:lnTo>
                      <a:lnTo>
                        <a:pt x="10974" y="1636"/>
                      </a:lnTo>
                      <a:lnTo>
                        <a:pt x="15329" y="0"/>
                      </a:lnTo>
                      <a:lnTo>
                        <a:pt x="21600" y="16364"/>
                      </a:lnTo>
                      <a:lnTo>
                        <a:pt x="17245" y="17836"/>
                      </a:lnTo>
                      <a:lnTo>
                        <a:pt x="14632" y="11127"/>
                      </a:lnTo>
                      <a:lnTo>
                        <a:pt x="7839" y="13255"/>
                      </a:lnTo>
                      <a:lnTo>
                        <a:pt x="10626" y="20291"/>
                      </a:lnTo>
                      <a:lnTo>
                        <a:pt x="6271" y="21600"/>
                      </a:lnTo>
                      <a:lnTo>
                        <a:pt x="0" y="5400"/>
                      </a:lnTo>
                      <a:lnTo>
                        <a:pt x="4355" y="3927"/>
                      </a:lnTo>
                      <a:close/>
                      <a:moveTo>
                        <a:pt x="4355" y="3927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10" name="AutoShape 27"/>
                <p:cNvSpPr>
                  <a:spLocks/>
                </p:cNvSpPr>
                <p:nvPr/>
              </p:nvSpPr>
              <p:spPr bwMode="auto">
                <a:xfrm>
                  <a:off x="931" y="63"/>
                  <a:ext cx="158" cy="13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3744" y="3764"/>
                      </a:moveTo>
                      <a:lnTo>
                        <a:pt x="4896" y="9164"/>
                      </a:lnTo>
                      <a:lnTo>
                        <a:pt x="5904" y="8673"/>
                      </a:lnTo>
                      <a:lnTo>
                        <a:pt x="7200" y="8345"/>
                      </a:lnTo>
                      <a:lnTo>
                        <a:pt x="8928" y="8018"/>
                      </a:lnTo>
                      <a:lnTo>
                        <a:pt x="10368" y="8018"/>
                      </a:lnTo>
                      <a:lnTo>
                        <a:pt x="11952" y="8509"/>
                      </a:lnTo>
                      <a:lnTo>
                        <a:pt x="13248" y="9327"/>
                      </a:lnTo>
                      <a:lnTo>
                        <a:pt x="14256" y="10636"/>
                      </a:lnTo>
                      <a:lnTo>
                        <a:pt x="14976" y="12436"/>
                      </a:lnTo>
                      <a:lnTo>
                        <a:pt x="14976" y="14236"/>
                      </a:lnTo>
                      <a:lnTo>
                        <a:pt x="14688" y="15709"/>
                      </a:lnTo>
                      <a:lnTo>
                        <a:pt x="13968" y="17018"/>
                      </a:lnTo>
                      <a:lnTo>
                        <a:pt x="12672" y="18491"/>
                      </a:lnTo>
                      <a:lnTo>
                        <a:pt x="11088" y="19309"/>
                      </a:lnTo>
                      <a:lnTo>
                        <a:pt x="9648" y="20127"/>
                      </a:lnTo>
                      <a:lnTo>
                        <a:pt x="7920" y="20618"/>
                      </a:lnTo>
                      <a:lnTo>
                        <a:pt x="5616" y="21273"/>
                      </a:lnTo>
                      <a:lnTo>
                        <a:pt x="3312" y="21600"/>
                      </a:lnTo>
                      <a:lnTo>
                        <a:pt x="0" y="4745"/>
                      </a:lnTo>
                      <a:lnTo>
                        <a:pt x="3744" y="3764"/>
                      </a:lnTo>
                      <a:close/>
                      <a:moveTo>
                        <a:pt x="6624" y="17836"/>
                      </a:moveTo>
                      <a:lnTo>
                        <a:pt x="7056" y="17836"/>
                      </a:lnTo>
                      <a:lnTo>
                        <a:pt x="8208" y="17509"/>
                      </a:lnTo>
                      <a:lnTo>
                        <a:pt x="9504" y="17018"/>
                      </a:lnTo>
                      <a:lnTo>
                        <a:pt x="10512" y="16200"/>
                      </a:lnTo>
                      <a:lnTo>
                        <a:pt x="11232" y="14891"/>
                      </a:lnTo>
                      <a:lnTo>
                        <a:pt x="11232" y="13582"/>
                      </a:lnTo>
                      <a:lnTo>
                        <a:pt x="10656" y="12436"/>
                      </a:lnTo>
                      <a:lnTo>
                        <a:pt x="10080" y="11618"/>
                      </a:lnTo>
                      <a:lnTo>
                        <a:pt x="9216" y="11291"/>
                      </a:lnTo>
                      <a:lnTo>
                        <a:pt x="8064" y="11127"/>
                      </a:lnTo>
                      <a:lnTo>
                        <a:pt x="7056" y="11291"/>
                      </a:lnTo>
                      <a:lnTo>
                        <a:pt x="6480" y="11618"/>
                      </a:lnTo>
                      <a:lnTo>
                        <a:pt x="5904" y="11782"/>
                      </a:lnTo>
                      <a:lnTo>
                        <a:pt x="5472" y="11945"/>
                      </a:lnTo>
                      <a:lnTo>
                        <a:pt x="6624" y="17836"/>
                      </a:lnTo>
                      <a:close/>
                      <a:moveTo>
                        <a:pt x="18144" y="0"/>
                      </a:moveTo>
                      <a:lnTo>
                        <a:pt x="21600" y="16855"/>
                      </a:lnTo>
                      <a:lnTo>
                        <a:pt x="17856" y="18000"/>
                      </a:lnTo>
                      <a:lnTo>
                        <a:pt x="14400" y="1145"/>
                      </a:lnTo>
                      <a:lnTo>
                        <a:pt x="18144" y="0"/>
                      </a:lnTo>
                      <a:close/>
                      <a:moveTo>
                        <a:pt x="18144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11" name="AutoShape 28"/>
                <p:cNvSpPr>
                  <a:spLocks/>
                </p:cNvSpPr>
                <p:nvPr/>
              </p:nvSpPr>
              <p:spPr bwMode="auto">
                <a:xfrm>
                  <a:off x="1104" y="5"/>
                  <a:ext cx="113" cy="16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5047" y="6646"/>
                      </a:moveTo>
                      <a:lnTo>
                        <a:pt x="5854" y="11908"/>
                      </a:lnTo>
                      <a:lnTo>
                        <a:pt x="6056" y="13985"/>
                      </a:lnTo>
                      <a:lnTo>
                        <a:pt x="6258" y="15923"/>
                      </a:lnTo>
                      <a:lnTo>
                        <a:pt x="6460" y="17862"/>
                      </a:lnTo>
                      <a:lnTo>
                        <a:pt x="6460" y="17723"/>
                      </a:lnTo>
                      <a:lnTo>
                        <a:pt x="7065" y="16200"/>
                      </a:lnTo>
                      <a:lnTo>
                        <a:pt x="7873" y="14815"/>
                      </a:lnTo>
                      <a:lnTo>
                        <a:pt x="8680" y="13292"/>
                      </a:lnTo>
                      <a:lnTo>
                        <a:pt x="12920" y="6092"/>
                      </a:lnTo>
                      <a:lnTo>
                        <a:pt x="19581" y="5815"/>
                      </a:lnTo>
                      <a:lnTo>
                        <a:pt x="21600" y="20215"/>
                      </a:lnTo>
                      <a:lnTo>
                        <a:pt x="16553" y="20631"/>
                      </a:lnTo>
                      <a:lnTo>
                        <a:pt x="15746" y="15508"/>
                      </a:lnTo>
                      <a:lnTo>
                        <a:pt x="15544" y="13846"/>
                      </a:lnTo>
                      <a:lnTo>
                        <a:pt x="15342" y="12600"/>
                      </a:lnTo>
                      <a:lnTo>
                        <a:pt x="15342" y="11077"/>
                      </a:lnTo>
                      <a:lnTo>
                        <a:pt x="15140" y="9277"/>
                      </a:lnTo>
                      <a:lnTo>
                        <a:pt x="14938" y="9277"/>
                      </a:lnTo>
                      <a:lnTo>
                        <a:pt x="14131" y="10800"/>
                      </a:lnTo>
                      <a:lnTo>
                        <a:pt x="13525" y="12323"/>
                      </a:lnTo>
                      <a:lnTo>
                        <a:pt x="12718" y="13569"/>
                      </a:lnTo>
                      <a:lnTo>
                        <a:pt x="10699" y="17308"/>
                      </a:lnTo>
                      <a:lnTo>
                        <a:pt x="8277" y="21185"/>
                      </a:lnTo>
                      <a:lnTo>
                        <a:pt x="1817" y="21600"/>
                      </a:lnTo>
                      <a:lnTo>
                        <a:pt x="0" y="6923"/>
                      </a:lnTo>
                      <a:lnTo>
                        <a:pt x="5047" y="6646"/>
                      </a:lnTo>
                      <a:close/>
                      <a:moveTo>
                        <a:pt x="6460" y="554"/>
                      </a:moveTo>
                      <a:lnTo>
                        <a:pt x="6662" y="1246"/>
                      </a:lnTo>
                      <a:lnTo>
                        <a:pt x="7065" y="1800"/>
                      </a:lnTo>
                      <a:lnTo>
                        <a:pt x="7267" y="2215"/>
                      </a:lnTo>
                      <a:lnTo>
                        <a:pt x="7873" y="2492"/>
                      </a:lnTo>
                      <a:lnTo>
                        <a:pt x="8479" y="2492"/>
                      </a:lnTo>
                      <a:lnTo>
                        <a:pt x="9084" y="2492"/>
                      </a:lnTo>
                      <a:lnTo>
                        <a:pt x="10093" y="2492"/>
                      </a:lnTo>
                      <a:lnTo>
                        <a:pt x="10901" y="1938"/>
                      </a:lnTo>
                      <a:lnTo>
                        <a:pt x="11305" y="1108"/>
                      </a:lnTo>
                      <a:lnTo>
                        <a:pt x="11507" y="277"/>
                      </a:lnTo>
                      <a:lnTo>
                        <a:pt x="14938" y="0"/>
                      </a:lnTo>
                      <a:lnTo>
                        <a:pt x="14736" y="1523"/>
                      </a:lnTo>
                      <a:lnTo>
                        <a:pt x="13929" y="2631"/>
                      </a:lnTo>
                      <a:lnTo>
                        <a:pt x="12718" y="3462"/>
                      </a:lnTo>
                      <a:lnTo>
                        <a:pt x="11305" y="4154"/>
                      </a:lnTo>
                      <a:lnTo>
                        <a:pt x="9286" y="4431"/>
                      </a:lnTo>
                      <a:lnTo>
                        <a:pt x="7065" y="4431"/>
                      </a:lnTo>
                      <a:lnTo>
                        <a:pt x="5652" y="3877"/>
                      </a:lnTo>
                      <a:lnTo>
                        <a:pt x="4239" y="3046"/>
                      </a:lnTo>
                      <a:lnTo>
                        <a:pt x="3432" y="2215"/>
                      </a:lnTo>
                      <a:lnTo>
                        <a:pt x="2826" y="831"/>
                      </a:lnTo>
                      <a:lnTo>
                        <a:pt x="6460" y="554"/>
                      </a:lnTo>
                      <a:close/>
                      <a:moveTo>
                        <a:pt x="6460" y="554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12" name="AutoShape 29"/>
                <p:cNvSpPr>
                  <a:spLocks/>
                </p:cNvSpPr>
                <p:nvPr/>
              </p:nvSpPr>
              <p:spPr bwMode="auto">
                <a:xfrm>
                  <a:off x="1285" y="0"/>
                  <a:ext cx="110" cy="16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0146" y="3066"/>
                      </a:moveTo>
                      <a:lnTo>
                        <a:pt x="17862" y="3205"/>
                      </a:lnTo>
                      <a:lnTo>
                        <a:pt x="15162" y="3345"/>
                      </a:lnTo>
                      <a:lnTo>
                        <a:pt x="12254" y="3623"/>
                      </a:lnTo>
                      <a:lnTo>
                        <a:pt x="9554" y="4320"/>
                      </a:lnTo>
                      <a:lnTo>
                        <a:pt x="7685" y="5295"/>
                      </a:lnTo>
                      <a:lnTo>
                        <a:pt x="6438" y="6550"/>
                      </a:lnTo>
                      <a:lnTo>
                        <a:pt x="5400" y="7943"/>
                      </a:lnTo>
                      <a:lnTo>
                        <a:pt x="4777" y="9476"/>
                      </a:lnTo>
                      <a:lnTo>
                        <a:pt x="4985" y="9476"/>
                      </a:lnTo>
                      <a:lnTo>
                        <a:pt x="6438" y="8222"/>
                      </a:lnTo>
                      <a:lnTo>
                        <a:pt x="8515" y="7246"/>
                      </a:lnTo>
                      <a:lnTo>
                        <a:pt x="10385" y="6828"/>
                      </a:lnTo>
                      <a:lnTo>
                        <a:pt x="12877" y="6828"/>
                      </a:lnTo>
                      <a:lnTo>
                        <a:pt x="15992" y="7246"/>
                      </a:lnTo>
                      <a:lnTo>
                        <a:pt x="18485" y="8222"/>
                      </a:lnTo>
                      <a:lnTo>
                        <a:pt x="20146" y="9894"/>
                      </a:lnTo>
                      <a:lnTo>
                        <a:pt x="21392" y="11985"/>
                      </a:lnTo>
                      <a:lnTo>
                        <a:pt x="21600" y="14354"/>
                      </a:lnTo>
                      <a:lnTo>
                        <a:pt x="20977" y="16723"/>
                      </a:lnTo>
                      <a:lnTo>
                        <a:pt x="19731" y="18395"/>
                      </a:lnTo>
                      <a:lnTo>
                        <a:pt x="18277" y="19928"/>
                      </a:lnTo>
                      <a:lnTo>
                        <a:pt x="15785" y="20903"/>
                      </a:lnTo>
                      <a:lnTo>
                        <a:pt x="13292" y="21461"/>
                      </a:lnTo>
                      <a:lnTo>
                        <a:pt x="9969" y="21600"/>
                      </a:lnTo>
                      <a:lnTo>
                        <a:pt x="7062" y="21182"/>
                      </a:lnTo>
                      <a:lnTo>
                        <a:pt x="4569" y="20485"/>
                      </a:lnTo>
                      <a:lnTo>
                        <a:pt x="2908" y="19231"/>
                      </a:lnTo>
                      <a:lnTo>
                        <a:pt x="1454" y="17559"/>
                      </a:lnTo>
                      <a:lnTo>
                        <a:pt x="415" y="15747"/>
                      </a:lnTo>
                      <a:lnTo>
                        <a:pt x="0" y="13657"/>
                      </a:lnTo>
                      <a:lnTo>
                        <a:pt x="0" y="11427"/>
                      </a:lnTo>
                      <a:lnTo>
                        <a:pt x="623" y="8919"/>
                      </a:lnTo>
                      <a:lnTo>
                        <a:pt x="1662" y="6689"/>
                      </a:lnTo>
                      <a:lnTo>
                        <a:pt x="3115" y="4738"/>
                      </a:lnTo>
                      <a:lnTo>
                        <a:pt x="4985" y="3205"/>
                      </a:lnTo>
                      <a:lnTo>
                        <a:pt x="7685" y="1672"/>
                      </a:lnTo>
                      <a:lnTo>
                        <a:pt x="10800" y="836"/>
                      </a:lnTo>
                      <a:lnTo>
                        <a:pt x="14538" y="418"/>
                      </a:lnTo>
                      <a:lnTo>
                        <a:pt x="17862" y="139"/>
                      </a:lnTo>
                      <a:lnTo>
                        <a:pt x="20769" y="0"/>
                      </a:lnTo>
                      <a:lnTo>
                        <a:pt x="20146" y="3066"/>
                      </a:lnTo>
                      <a:close/>
                      <a:moveTo>
                        <a:pt x="11215" y="9337"/>
                      </a:moveTo>
                      <a:lnTo>
                        <a:pt x="9346" y="9476"/>
                      </a:lnTo>
                      <a:lnTo>
                        <a:pt x="8100" y="10034"/>
                      </a:lnTo>
                      <a:lnTo>
                        <a:pt x="7062" y="10591"/>
                      </a:lnTo>
                      <a:lnTo>
                        <a:pt x="6023" y="11985"/>
                      </a:lnTo>
                      <a:lnTo>
                        <a:pt x="5608" y="13657"/>
                      </a:lnTo>
                      <a:lnTo>
                        <a:pt x="5608" y="14632"/>
                      </a:lnTo>
                      <a:lnTo>
                        <a:pt x="6023" y="15886"/>
                      </a:lnTo>
                      <a:lnTo>
                        <a:pt x="6646" y="17141"/>
                      </a:lnTo>
                      <a:lnTo>
                        <a:pt x="7477" y="17977"/>
                      </a:lnTo>
                      <a:lnTo>
                        <a:pt x="8723" y="18674"/>
                      </a:lnTo>
                      <a:lnTo>
                        <a:pt x="10385" y="18952"/>
                      </a:lnTo>
                      <a:lnTo>
                        <a:pt x="12462" y="18813"/>
                      </a:lnTo>
                      <a:lnTo>
                        <a:pt x="13708" y="18116"/>
                      </a:lnTo>
                      <a:lnTo>
                        <a:pt x="14746" y="17141"/>
                      </a:lnTo>
                      <a:lnTo>
                        <a:pt x="15577" y="15747"/>
                      </a:lnTo>
                      <a:lnTo>
                        <a:pt x="15785" y="14354"/>
                      </a:lnTo>
                      <a:lnTo>
                        <a:pt x="15785" y="13378"/>
                      </a:lnTo>
                      <a:lnTo>
                        <a:pt x="15577" y="12124"/>
                      </a:lnTo>
                      <a:lnTo>
                        <a:pt x="15162" y="11009"/>
                      </a:lnTo>
                      <a:lnTo>
                        <a:pt x="14123" y="10312"/>
                      </a:lnTo>
                      <a:lnTo>
                        <a:pt x="13085" y="9615"/>
                      </a:lnTo>
                      <a:lnTo>
                        <a:pt x="11215" y="9337"/>
                      </a:lnTo>
                      <a:close/>
                      <a:moveTo>
                        <a:pt x="11215" y="9337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13" name="AutoShape 30"/>
                <p:cNvSpPr>
                  <a:spLocks/>
                </p:cNvSpPr>
                <p:nvPr/>
              </p:nvSpPr>
              <p:spPr bwMode="auto">
                <a:xfrm>
                  <a:off x="1403" y="56"/>
                  <a:ext cx="127" cy="16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3420" y="5007"/>
                      </a:moveTo>
                      <a:lnTo>
                        <a:pt x="3960" y="2289"/>
                      </a:lnTo>
                      <a:lnTo>
                        <a:pt x="4320" y="0"/>
                      </a:lnTo>
                      <a:lnTo>
                        <a:pt x="8460" y="572"/>
                      </a:lnTo>
                      <a:lnTo>
                        <a:pt x="8100" y="2861"/>
                      </a:lnTo>
                      <a:lnTo>
                        <a:pt x="8280" y="2861"/>
                      </a:lnTo>
                      <a:lnTo>
                        <a:pt x="10080" y="1717"/>
                      </a:lnTo>
                      <a:lnTo>
                        <a:pt x="12600" y="1144"/>
                      </a:lnTo>
                      <a:lnTo>
                        <a:pt x="15120" y="1144"/>
                      </a:lnTo>
                      <a:lnTo>
                        <a:pt x="17640" y="1860"/>
                      </a:lnTo>
                      <a:lnTo>
                        <a:pt x="19440" y="3004"/>
                      </a:lnTo>
                      <a:lnTo>
                        <a:pt x="20880" y="4864"/>
                      </a:lnTo>
                      <a:lnTo>
                        <a:pt x="21600" y="7152"/>
                      </a:lnTo>
                      <a:lnTo>
                        <a:pt x="21420" y="9870"/>
                      </a:lnTo>
                      <a:lnTo>
                        <a:pt x="20520" y="12302"/>
                      </a:lnTo>
                      <a:lnTo>
                        <a:pt x="19260" y="14019"/>
                      </a:lnTo>
                      <a:lnTo>
                        <a:pt x="17640" y="15449"/>
                      </a:lnTo>
                      <a:lnTo>
                        <a:pt x="15480" y="16307"/>
                      </a:lnTo>
                      <a:lnTo>
                        <a:pt x="13500" y="16736"/>
                      </a:lnTo>
                      <a:lnTo>
                        <a:pt x="11160" y="16736"/>
                      </a:lnTo>
                      <a:lnTo>
                        <a:pt x="9180" y="16164"/>
                      </a:lnTo>
                      <a:lnTo>
                        <a:pt x="7380" y="15163"/>
                      </a:lnTo>
                      <a:lnTo>
                        <a:pt x="6300" y="13875"/>
                      </a:lnTo>
                      <a:lnTo>
                        <a:pt x="4680" y="21600"/>
                      </a:lnTo>
                      <a:lnTo>
                        <a:pt x="0" y="21028"/>
                      </a:lnTo>
                      <a:lnTo>
                        <a:pt x="3420" y="5007"/>
                      </a:lnTo>
                      <a:close/>
                      <a:moveTo>
                        <a:pt x="7200" y="9441"/>
                      </a:moveTo>
                      <a:lnTo>
                        <a:pt x="7200" y="10299"/>
                      </a:lnTo>
                      <a:lnTo>
                        <a:pt x="7740" y="11873"/>
                      </a:lnTo>
                      <a:lnTo>
                        <a:pt x="9000" y="13017"/>
                      </a:lnTo>
                      <a:lnTo>
                        <a:pt x="10800" y="13589"/>
                      </a:lnTo>
                      <a:lnTo>
                        <a:pt x="12960" y="13589"/>
                      </a:lnTo>
                      <a:lnTo>
                        <a:pt x="14580" y="12731"/>
                      </a:lnTo>
                      <a:lnTo>
                        <a:pt x="15840" y="11301"/>
                      </a:lnTo>
                      <a:lnTo>
                        <a:pt x="16560" y="9298"/>
                      </a:lnTo>
                      <a:lnTo>
                        <a:pt x="16740" y="7725"/>
                      </a:lnTo>
                      <a:lnTo>
                        <a:pt x="16560" y="6437"/>
                      </a:lnTo>
                      <a:lnTo>
                        <a:pt x="15660" y="5293"/>
                      </a:lnTo>
                      <a:lnTo>
                        <a:pt x="14580" y="4291"/>
                      </a:lnTo>
                      <a:lnTo>
                        <a:pt x="12960" y="3862"/>
                      </a:lnTo>
                      <a:lnTo>
                        <a:pt x="10980" y="4005"/>
                      </a:lnTo>
                      <a:lnTo>
                        <a:pt x="9360" y="4864"/>
                      </a:lnTo>
                      <a:lnTo>
                        <a:pt x="8100" y="6151"/>
                      </a:lnTo>
                      <a:lnTo>
                        <a:pt x="7920" y="6437"/>
                      </a:lnTo>
                      <a:lnTo>
                        <a:pt x="7920" y="6723"/>
                      </a:lnTo>
                      <a:lnTo>
                        <a:pt x="7740" y="7009"/>
                      </a:lnTo>
                      <a:lnTo>
                        <a:pt x="7200" y="9441"/>
                      </a:lnTo>
                      <a:close/>
                      <a:moveTo>
                        <a:pt x="7200" y="9441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14" name="AutoShape 31"/>
                <p:cNvSpPr>
                  <a:spLocks/>
                </p:cNvSpPr>
                <p:nvPr/>
              </p:nvSpPr>
              <p:spPr bwMode="auto">
                <a:xfrm>
                  <a:off x="1543" y="91"/>
                  <a:ext cx="106" cy="12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5560" y="10513"/>
                      </a:moveTo>
                      <a:lnTo>
                        <a:pt x="5560" y="12425"/>
                      </a:lnTo>
                      <a:lnTo>
                        <a:pt x="5774" y="14145"/>
                      </a:lnTo>
                      <a:lnTo>
                        <a:pt x="7057" y="15674"/>
                      </a:lnTo>
                      <a:lnTo>
                        <a:pt x="8554" y="16630"/>
                      </a:lnTo>
                      <a:lnTo>
                        <a:pt x="10693" y="17204"/>
                      </a:lnTo>
                      <a:lnTo>
                        <a:pt x="13046" y="17777"/>
                      </a:lnTo>
                      <a:lnTo>
                        <a:pt x="15184" y="17968"/>
                      </a:lnTo>
                      <a:lnTo>
                        <a:pt x="16895" y="17968"/>
                      </a:lnTo>
                      <a:lnTo>
                        <a:pt x="16681" y="21600"/>
                      </a:lnTo>
                      <a:lnTo>
                        <a:pt x="14543" y="21600"/>
                      </a:lnTo>
                      <a:lnTo>
                        <a:pt x="11762" y="21409"/>
                      </a:lnTo>
                      <a:lnTo>
                        <a:pt x="8768" y="20835"/>
                      </a:lnTo>
                      <a:lnTo>
                        <a:pt x="5560" y="19688"/>
                      </a:lnTo>
                      <a:lnTo>
                        <a:pt x="3208" y="17968"/>
                      </a:lnTo>
                      <a:lnTo>
                        <a:pt x="1283" y="16057"/>
                      </a:lnTo>
                      <a:lnTo>
                        <a:pt x="428" y="13572"/>
                      </a:lnTo>
                      <a:lnTo>
                        <a:pt x="0" y="11087"/>
                      </a:lnTo>
                      <a:lnTo>
                        <a:pt x="642" y="8028"/>
                      </a:lnTo>
                      <a:lnTo>
                        <a:pt x="1711" y="5543"/>
                      </a:lnTo>
                      <a:lnTo>
                        <a:pt x="3636" y="3250"/>
                      </a:lnTo>
                      <a:lnTo>
                        <a:pt x="5560" y="1720"/>
                      </a:lnTo>
                      <a:lnTo>
                        <a:pt x="8341" y="382"/>
                      </a:lnTo>
                      <a:lnTo>
                        <a:pt x="11335" y="0"/>
                      </a:lnTo>
                      <a:lnTo>
                        <a:pt x="14756" y="382"/>
                      </a:lnTo>
                      <a:lnTo>
                        <a:pt x="17323" y="1338"/>
                      </a:lnTo>
                      <a:lnTo>
                        <a:pt x="19248" y="2676"/>
                      </a:lnTo>
                      <a:lnTo>
                        <a:pt x="20531" y="4396"/>
                      </a:lnTo>
                      <a:lnTo>
                        <a:pt x="21386" y="6308"/>
                      </a:lnTo>
                      <a:lnTo>
                        <a:pt x="21600" y="8219"/>
                      </a:lnTo>
                      <a:lnTo>
                        <a:pt x="21386" y="10322"/>
                      </a:lnTo>
                      <a:lnTo>
                        <a:pt x="20958" y="12234"/>
                      </a:lnTo>
                      <a:lnTo>
                        <a:pt x="20317" y="13954"/>
                      </a:lnTo>
                      <a:lnTo>
                        <a:pt x="20103" y="14336"/>
                      </a:lnTo>
                      <a:lnTo>
                        <a:pt x="5560" y="10513"/>
                      </a:lnTo>
                      <a:close/>
                      <a:moveTo>
                        <a:pt x="16253" y="9558"/>
                      </a:moveTo>
                      <a:lnTo>
                        <a:pt x="16467" y="7073"/>
                      </a:lnTo>
                      <a:lnTo>
                        <a:pt x="16253" y="5735"/>
                      </a:lnTo>
                      <a:lnTo>
                        <a:pt x="15184" y="4396"/>
                      </a:lnTo>
                      <a:lnTo>
                        <a:pt x="13259" y="3632"/>
                      </a:lnTo>
                      <a:lnTo>
                        <a:pt x="11335" y="3441"/>
                      </a:lnTo>
                      <a:lnTo>
                        <a:pt x="9838" y="3823"/>
                      </a:lnTo>
                      <a:lnTo>
                        <a:pt x="8341" y="4779"/>
                      </a:lnTo>
                      <a:lnTo>
                        <a:pt x="7271" y="5926"/>
                      </a:lnTo>
                      <a:lnTo>
                        <a:pt x="6630" y="7264"/>
                      </a:lnTo>
                      <a:lnTo>
                        <a:pt x="16253" y="9558"/>
                      </a:lnTo>
                      <a:close/>
                      <a:moveTo>
                        <a:pt x="16253" y="955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15" name="Freeform 32"/>
                <p:cNvSpPr>
                  <a:spLocks/>
                </p:cNvSpPr>
                <p:nvPr/>
              </p:nvSpPr>
              <p:spPr bwMode="auto">
                <a:xfrm>
                  <a:off x="1647" y="119"/>
                  <a:ext cx="134" cy="141"/>
                </a:xfrm>
                <a:custGeom>
                  <a:avLst/>
                  <a:gdLst>
                    <a:gd name="T0" fmla="*/ 10885 w 21600"/>
                    <a:gd name="T1" fmla="*/ 1773 h 21600"/>
                    <a:gd name="T2" fmla="*/ 8504 w 21600"/>
                    <a:gd name="T3" fmla="*/ 7737 h 21600"/>
                    <a:gd name="T4" fmla="*/ 14797 w 21600"/>
                    <a:gd name="T5" fmla="*/ 10155 h 21600"/>
                    <a:gd name="T6" fmla="*/ 17518 w 21600"/>
                    <a:gd name="T7" fmla="*/ 4191 h 21600"/>
                    <a:gd name="T8" fmla="*/ 21600 w 21600"/>
                    <a:gd name="T9" fmla="*/ 5803 h 21600"/>
                    <a:gd name="T10" fmla="*/ 14797 w 21600"/>
                    <a:gd name="T11" fmla="*/ 21600 h 21600"/>
                    <a:gd name="T12" fmla="*/ 10545 w 21600"/>
                    <a:gd name="T13" fmla="*/ 19827 h 21600"/>
                    <a:gd name="T14" fmla="*/ 13436 w 21600"/>
                    <a:gd name="T15" fmla="*/ 13379 h 21600"/>
                    <a:gd name="T16" fmla="*/ 7143 w 21600"/>
                    <a:gd name="T17" fmla="*/ 10800 h 21600"/>
                    <a:gd name="T18" fmla="*/ 4252 w 21600"/>
                    <a:gd name="T19" fmla="*/ 17409 h 21600"/>
                    <a:gd name="T20" fmla="*/ 0 w 21600"/>
                    <a:gd name="T21" fmla="*/ 15797 h 21600"/>
                    <a:gd name="T22" fmla="*/ 6803 w 21600"/>
                    <a:gd name="T23" fmla="*/ 0 h 21600"/>
                    <a:gd name="T24" fmla="*/ 10885 w 21600"/>
                    <a:gd name="T25" fmla="*/ 1773 h 21600"/>
                    <a:gd name="T26" fmla="*/ 10885 w 21600"/>
                    <a:gd name="T27" fmla="*/ 17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10885" y="1773"/>
                      </a:moveTo>
                      <a:lnTo>
                        <a:pt x="8504" y="7737"/>
                      </a:lnTo>
                      <a:lnTo>
                        <a:pt x="14797" y="10155"/>
                      </a:lnTo>
                      <a:lnTo>
                        <a:pt x="17518" y="4191"/>
                      </a:lnTo>
                      <a:lnTo>
                        <a:pt x="21600" y="5803"/>
                      </a:lnTo>
                      <a:lnTo>
                        <a:pt x="14797" y="21600"/>
                      </a:lnTo>
                      <a:lnTo>
                        <a:pt x="10545" y="19827"/>
                      </a:lnTo>
                      <a:lnTo>
                        <a:pt x="13436" y="13379"/>
                      </a:lnTo>
                      <a:lnTo>
                        <a:pt x="7143" y="10800"/>
                      </a:lnTo>
                      <a:lnTo>
                        <a:pt x="4252" y="17409"/>
                      </a:lnTo>
                      <a:lnTo>
                        <a:pt x="0" y="15797"/>
                      </a:lnTo>
                      <a:lnTo>
                        <a:pt x="6803" y="0"/>
                      </a:lnTo>
                      <a:lnTo>
                        <a:pt x="10885" y="1773"/>
                      </a:lnTo>
                      <a:close/>
                      <a:moveTo>
                        <a:pt x="10885" y="1773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16" name="AutoShape 33"/>
                <p:cNvSpPr>
                  <a:spLocks/>
                </p:cNvSpPr>
                <p:nvPr/>
              </p:nvSpPr>
              <p:spPr bwMode="auto">
                <a:xfrm>
                  <a:off x="1735" y="179"/>
                  <a:ext cx="166" cy="17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4873"/>
                      </a:moveTo>
                      <a:lnTo>
                        <a:pt x="15959" y="14883"/>
                      </a:lnTo>
                      <a:lnTo>
                        <a:pt x="17197" y="15673"/>
                      </a:lnTo>
                      <a:lnTo>
                        <a:pt x="13620" y="21600"/>
                      </a:lnTo>
                      <a:lnTo>
                        <a:pt x="11144" y="20415"/>
                      </a:lnTo>
                      <a:lnTo>
                        <a:pt x="13345" y="16463"/>
                      </a:lnTo>
                      <a:lnTo>
                        <a:pt x="4953" y="12117"/>
                      </a:lnTo>
                      <a:lnTo>
                        <a:pt x="2614" y="15937"/>
                      </a:lnTo>
                      <a:lnTo>
                        <a:pt x="0" y="14620"/>
                      </a:lnTo>
                      <a:lnTo>
                        <a:pt x="3302" y="8429"/>
                      </a:lnTo>
                      <a:lnTo>
                        <a:pt x="4540" y="8956"/>
                      </a:lnTo>
                      <a:lnTo>
                        <a:pt x="6054" y="8166"/>
                      </a:lnTo>
                      <a:lnTo>
                        <a:pt x="7154" y="7244"/>
                      </a:lnTo>
                      <a:lnTo>
                        <a:pt x="9080" y="5268"/>
                      </a:lnTo>
                      <a:lnTo>
                        <a:pt x="10318" y="3161"/>
                      </a:lnTo>
                      <a:lnTo>
                        <a:pt x="12107" y="0"/>
                      </a:lnTo>
                      <a:lnTo>
                        <a:pt x="21600" y="4873"/>
                      </a:lnTo>
                      <a:close/>
                      <a:moveTo>
                        <a:pt x="12795" y="5400"/>
                      </a:moveTo>
                      <a:lnTo>
                        <a:pt x="11419" y="7376"/>
                      </a:lnTo>
                      <a:lnTo>
                        <a:pt x="10043" y="8956"/>
                      </a:lnTo>
                      <a:lnTo>
                        <a:pt x="8943" y="9878"/>
                      </a:lnTo>
                      <a:lnTo>
                        <a:pt x="7842" y="10668"/>
                      </a:lnTo>
                      <a:lnTo>
                        <a:pt x="12795" y="13302"/>
                      </a:lnTo>
                      <a:lnTo>
                        <a:pt x="17060" y="5532"/>
                      </a:lnTo>
                      <a:lnTo>
                        <a:pt x="13620" y="3820"/>
                      </a:lnTo>
                      <a:lnTo>
                        <a:pt x="12795" y="5400"/>
                      </a:lnTo>
                      <a:close/>
                      <a:moveTo>
                        <a:pt x="12795" y="540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17" name="Freeform 34"/>
                <p:cNvSpPr>
                  <a:spLocks/>
                </p:cNvSpPr>
                <p:nvPr/>
              </p:nvSpPr>
              <p:spPr bwMode="auto">
                <a:xfrm>
                  <a:off x="1910" y="268"/>
                  <a:ext cx="147" cy="150"/>
                </a:xfrm>
                <a:custGeom>
                  <a:avLst/>
                  <a:gdLst>
                    <a:gd name="T0" fmla="*/ 13209 w 21600"/>
                    <a:gd name="T1" fmla="*/ 2434 h 21600"/>
                    <a:gd name="T2" fmla="*/ 9168 w 21600"/>
                    <a:gd name="T3" fmla="*/ 7758 h 21600"/>
                    <a:gd name="T4" fmla="*/ 9479 w 21600"/>
                    <a:gd name="T5" fmla="*/ 8062 h 21600"/>
                    <a:gd name="T6" fmla="*/ 17715 w 21600"/>
                    <a:gd name="T7" fmla="*/ 5780 h 21600"/>
                    <a:gd name="T8" fmla="*/ 21600 w 21600"/>
                    <a:gd name="T9" fmla="*/ 8670 h 21600"/>
                    <a:gd name="T10" fmla="*/ 12121 w 21600"/>
                    <a:gd name="T11" fmla="*/ 10496 h 21600"/>
                    <a:gd name="T12" fmla="*/ 13053 w 21600"/>
                    <a:gd name="T13" fmla="*/ 11713 h 21600"/>
                    <a:gd name="T14" fmla="*/ 13364 w 21600"/>
                    <a:gd name="T15" fmla="*/ 13234 h 21600"/>
                    <a:gd name="T16" fmla="*/ 13364 w 21600"/>
                    <a:gd name="T17" fmla="*/ 15059 h 21600"/>
                    <a:gd name="T18" fmla="*/ 13209 w 21600"/>
                    <a:gd name="T19" fmla="*/ 16885 h 21600"/>
                    <a:gd name="T20" fmla="*/ 12432 w 21600"/>
                    <a:gd name="T21" fmla="*/ 19014 h 21600"/>
                    <a:gd name="T22" fmla="*/ 11810 w 21600"/>
                    <a:gd name="T23" fmla="*/ 21600 h 21600"/>
                    <a:gd name="T24" fmla="*/ 8391 w 21600"/>
                    <a:gd name="T25" fmla="*/ 19014 h 21600"/>
                    <a:gd name="T26" fmla="*/ 8702 w 21600"/>
                    <a:gd name="T27" fmla="*/ 17493 h 21600"/>
                    <a:gd name="T28" fmla="*/ 9168 w 21600"/>
                    <a:gd name="T29" fmla="*/ 15363 h 21600"/>
                    <a:gd name="T30" fmla="*/ 9479 w 21600"/>
                    <a:gd name="T31" fmla="*/ 13842 h 21600"/>
                    <a:gd name="T32" fmla="*/ 9324 w 21600"/>
                    <a:gd name="T33" fmla="*/ 12321 h 21600"/>
                    <a:gd name="T34" fmla="*/ 9013 w 21600"/>
                    <a:gd name="T35" fmla="*/ 11256 h 21600"/>
                    <a:gd name="T36" fmla="*/ 7459 w 21600"/>
                    <a:gd name="T37" fmla="*/ 9887 h 21600"/>
                    <a:gd name="T38" fmla="*/ 3263 w 21600"/>
                    <a:gd name="T39" fmla="*/ 15211 h 21600"/>
                    <a:gd name="T40" fmla="*/ 0 w 21600"/>
                    <a:gd name="T41" fmla="*/ 12930 h 21600"/>
                    <a:gd name="T42" fmla="*/ 9790 w 21600"/>
                    <a:gd name="T43" fmla="*/ 0 h 21600"/>
                    <a:gd name="T44" fmla="*/ 13209 w 21600"/>
                    <a:gd name="T45" fmla="*/ 2434 h 21600"/>
                    <a:gd name="T46" fmla="*/ 13209 w 21600"/>
                    <a:gd name="T47" fmla="*/ 243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1600" h="21600">
                      <a:moveTo>
                        <a:pt x="13209" y="2434"/>
                      </a:moveTo>
                      <a:lnTo>
                        <a:pt x="9168" y="7758"/>
                      </a:lnTo>
                      <a:lnTo>
                        <a:pt x="9479" y="8062"/>
                      </a:lnTo>
                      <a:lnTo>
                        <a:pt x="17715" y="5780"/>
                      </a:lnTo>
                      <a:lnTo>
                        <a:pt x="21600" y="8670"/>
                      </a:lnTo>
                      <a:lnTo>
                        <a:pt x="12121" y="10496"/>
                      </a:lnTo>
                      <a:lnTo>
                        <a:pt x="13053" y="11713"/>
                      </a:lnTo>
                      <a:lnTo>
                        <a:pt x="13364" y="13234"/>
                      </a:lnTo>
                      <a:lnTo>
                        <a:pt x="13364" y="15059"/>
                      </a:lnTo>
                      <a:lnTo>
                        <a:pt x="13209" y="16885"/>
                      </a:lnTo>
                      <a:lnTo>
                        <a:pt x="12432" y="19014"/>
                      </a:lnTo>
                      <a:lnTo>
                        <a:pt x="11810" y="21600"/>
                      </a:lnTo>
                      <a:lnTo>
                        <a:pt x="8391" y="19014"/>
                      </a:lnTo>
                      <a:lnTo>
                        <a:pt x="8702" y="17493"/>
                      </a:lnTo>
                      <a:lnTo>
                        <a:pt x="9168" y="15363"/>
                      </a:lnTo>
                      <a:lnTo>
                        <a:pt x="9479" y="13842"/>
                      </a:lnTo>
                      <a:lnTo>
                        <a:pt x="9324" y="12321"/>
                      </a:lnTo>
                      <a:lnTo>
                        <a:pt x="9013" y="11256"/>
                      </a:lnTo>
                      <a:lnTo>
                        <a:pt x="7459" y="9887"/>
                      </a:lnTo>
                      <a:lnTo>
                        <a:pt x="3263" y="15211"/>
                      </a:lnTo>
                      <a:lnTo>
                        <a:pt x="0" y="12930"/>
                      </a:lnTo>
                      <a:lnTo>
                        <a:pt x="9790" y="0"/>
                      </a:lnTo>
                      <a:lnTo>
                        <a:pt x="13209" y="2434"/>
                      </a:lnTo>
                      <a:close/>
                      <a:moveTo>
                        <a:pt x="13209" y="2434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18" name="AutoShape 35"/>
                <p:cNvSpPr>
                  <a:spLocks/>
                </p:cNvSpPr>
                <p:nvPr/>
              </p:nvSpPr>
              <p:spPr bwMode="auto">
                <a:xfrm>
                  <a:off x="2015" y="358"/>
                  <a:ext cx="117" cy="11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8486" y="17514"/>
                      </a:moveTo>
                      <a:lnTo>
                        <a:pt x="15957" y="19849"/>
                      </a:lnTo>
                      <a:lnTo>
                        <a:pt x="13038" y="21211"/>
                      </a:lnTo>
                      <a:lnTo>
                        <a:pt x="10508" y="21600"/>
                      </a:lnTo>
                      <a:lnTo>
                        <a:pt x="7784" y="21211"/>
                      </a:lnTo>
                      <a:lnTo>
                        <a:pt x="5449" y="20043"/>
                      </a:lnTo>
                      <a:lnTo>
                        <a:pt x="3308" y="18486"/>
                      </a:lnTo>
                      <a:lnTo>
                        <a:pt x="1362" y="15957"/>
                      </a:lnTo>
                      <a:lnTo>
                        <a:pt x="0" y="13038"/>
                      </a:lnTo>
                      <a:lnTo>
                        <a:pt x="0" y="9924"/>
                      </a:lnTo>
                      <a:lnTo>
                        <a:pt x="973" y="6811"/>
                      </a:lnTo>
                      <a:lnTo>
                        <a:pt x="2919" y="3697"/>
                      </a:lnTo>
                      <a:lnTo>
                        <a:pt x="5838" y="1362"/>
                      </a:lnTo>
                      <a:lnTo>
                        <a:pt x="8951" y="195"/>
                      </a:lnTo>
                      <a:lnTo>
                        <a:pt x="12065" y="0"/>
                      </a:lnTo>
                      <a:lnTo>
                        <a:pt x="15178" y="973"/>
                      </a:lnTo>
                      <a:lnTo>
                        <a:pt x="18097" y="2919"/>
                      </a:lnTo>
                      <a:lnTo>
                        <a:pt x="20043" y="5254"/>
                      </a:lnTo>
                      <a:lnTo>
                        <a:pt x="21211" y="7589"/>
                      </a:lnTo>
                      <a:lnTo>
                        <a:pt x="21600" y="10119"/>
                      </a:lnTo>
                      <a:lnTo>
                        <a:pt x="21405" y="12649"/>
                      </a:lnTo>
                      <a:lnTo>
                        <a:pt x="20238" y="15178"/>
                      </a:lnTo>
                      <a:lnTo>
                        <a:pt x="18486" y="17514"/>
                      </a:lnTo>
                      <a:close/>
                      <a:moveTo>
                        <a:pt x="7005" y="7395"/>
                      </a:moveTo>
                      <a:lnTo>
                        <a:pt x="5643" y="9146"/>
                      </a:lnTo>
                      <a:lnTo>
                        <a:pt x="4865" y="11092"/>
                      </a:lnTo>
                      <a:lnTo>
                        <a:pt x="4670" y="12843"/>
                      </a:lnTo>
                      <a:lnTo>
                        <a:pt x="5059" y="14595"/>
                      </a:lnTo>
                      <a:lnTo>
                        <a:pt x="6032" y="15957"/>
                      </a:lnTo>
                      <a:lnTo>
                        <a:pt x="7200" y="16930"/>
                      </a:lnTo>
                      <a:lnTo>
                        <a:pt x="8951" y="17124"/>
                      </a:lnTo>
                      <a:lnTo>
                        <a:pt x="10897" y="16735"/>
                      </a:lnTo>
                      <a:lnTo>
                        <a:pt x="12649" y="15762"/>
                      </a:lnTo>
                      <a:lnTo>
                        <a:pt x="14400" y="14011"/>
                      </a:lnTo>
                      <a:lnTo>
                        <a:pt x="15762" y="12649"/>
                      </a:lnTo>
                      <a:lnTo>
                        <a:pt x="16541" y="10897"/>
                      </a:lnTo>
                      <a:lnTo>
                        <a:pt x="16930" y="8951"/>
                      </a:lnTo>
                      <a:lnTo>
                        <a:pt x="16735" y="7395"/>
                      </a:lnTo>
                      <a:lnTo>
                        <a:pt x="15568" y="5643"/>
                      </a:lnTo>
                      <a:lnTo>
                        <a:pt x="13816" y="4670"/>
                      </a:lnTo>
                      <a:lnTo>
                        <a:pt x="12065" y="4476"/>
                      </a:lnTo>
                      <a:lnTo>
                        <a:pt x="10119" y="4865"/>
                      </a:lnTo>
                      <a:lnTo>
                        <a:pt x="8368" y="6032"/>
                      </a:lnTo>
                      <a:lnTo>
                        <a:pt x="7005" y="7395"/>
                      </a:lnTo>
                      <a:close/>
                      <a:moveTo>
                        <a:pt x="7005" y="7395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19" name="Freeform 36"/>
                <p:cNvSpPr>
                  <a:spLocks/>
                </p:cNvSpPr>
                <p:nvPr/>
              </p:nvSpPr>
              <p:spPr bwMode="auto">
                <a:xfrm>
                  <a:off x="2085" y="439"/>
                  <a:ext cx="169" cy="171"/>
                </a:xfrm>
                <a:custGeom>
                  <a:avLst/>
                  <a:gdLst>
                    <a:gd name="T0" fmla="*/ 11610 w 21600"/>
                    <a:gd name="T1" fmla="*/ 0 h 21600"/>
                    <a:gd name="T2" fmla="*/ 14445 w 21600"/>
                    <a:gd name="T3" fmla="*/ 3467 h 21600"/>
                    <a:gd name="T4" fmla="*/ 11070 w 21600"/>
                    <a:gd name="T5" fmla="*/ 8800 h 21600"/>
                    <a:gd name="T6" fmla="*/ 10395 w 21600"/>
                    <a:gd name="T7" fmla="*/ 9867 h 21600"/>
                    <a:gd name="T8" fmla="*/ 9720 w 21600"/>
                    <a:gd name="T9" fmla="*/ 11067 h 21600"/>
                    <a:gd name="T10" fmla="*/ 8910 w 21600"/>
                    <a:gd name="T11" fmla="*/ 12133 h 21600"/>
                    <a:gd name="T12" fmla="*/ 9045 w 21600"/>
                    <a:gd name="T13" fmla="*/ 12133 h 21600"/>
                    <a:gd name="T14" fmla="*/ 10125 w 21600"/>
                    <a:gd name="T15" fmla="*/ 11733 h 21600"/>
                    <a:gd name="T16" fmla="*/ 11610 w 21600"/>
                    <a:gd name="T17" fmla="*/ 11067 h 21600"/>
                    <a:gd name="T18" fmla="*/ 13095 w 21600"/>
                    <a:gd name="T19" fmla="*/ 10400 h 21600"/>
                    <a:gd name="T20" fmla="*/ 18630 w 21600"/>
                    <a:gd name="T21" fmla="*/ 8267 h 21600"/>
                    <a:gd name="T22" fmla="*/ 21600 w 21600"/>
                    <a:gd name="T23" fmla="*/ 11733 h 21600"/>
                    <a:gd name="T24" fmla="*/ 11340 w 21600"/>
                    <a:gd name="T25" fmla="*/ 21600 h 21600"/>
                    <a:gd name="T26" fmla="*/ 9180 w 21600"/>
                    <a:gd name="T27" fmla="*/ 18933 h 21600"/>
                    <a:gd name="T28" fmla="*/ 13635 w 21600"/>
                    <a:gd name="T29" fmla="*/ 14800 h 21600"/>
                    <a:gd name="T30" fmla="*/ 14850 w 21600"/>
                    <a:gd name="T31" fmla="*/ 13733 h 21600"/>
                    <a:gd name="T32" fmla="*/ 17415 w 21600"/>
                    <a:gd name="T33" fmla="*/ 11467 h 21600"/>
                    <a:gd name="T34" fmla="*/ 17280 w 21600"/>
                    <a:gd name="T35" fmla="*/ 11467 h 21600"/>
                    <a:gd name="T36" fmla="*/ 16335 w 21600"/>
                    <a:gd name="T37" fmla="*/ 11867 h 21600"/>
                    <a:gd name="T38" fmla="*/ 15390 w 21600"/>
                    <a:gd name="T39" fmla="*/ 12133 h 21600"/>
                    <a:gd name="T40" fmla="*/ 14310 w 21600"/>
                    <a:gd name="T41" fmla="*/ 12667 h 21600"/>
                    <a:gd name="T42" fmla="*/ 12960 w 21600"/>
                    <a:gd name="T43" fmla="*/ 13200 h 21600"/>
                    <a:gd name="T44" fmla="*/ 6480 w 21600"/>
                    <a:gd name="T45" fmla="*/ 15600 h 21600"/>
                    <a:gd name="T46" fmla="*/ 4860 w 21600"/>
                    <a:gd name="T47" fmla="*/ 13600 h 21600"/>
                    <a:gd name="T48" fmla="*/ 8235 w 21600"/>
                    <a:gd name="T49" fmla="*/ 8133 h 21600"/>
                    <a:gd name="T50" fmla="*/ 9180 w 21600"/>
                    <a:gd name="T51" fmla="*/ 6800 h 21600"/>
                    <a:gd name="T52" fmla="*/ 10125 w 21600"/>
                    <a:gd name="T53" fmla="*/ 5333 h 21600"/>
                    <a:gd name="T54" fmla="*/ 11070 w 21600"/>
                    <a:gd name="T55" fmla="*/ 4133 h 21600"/>
                    <a:gd name="T56" fmla="*/ 10935 w 21600"/>
                    <a:gd name="T57" fmla="*/ 4000 h 21600"/>
                    <a:gd name="T58" fmla="*/ 8910 w 21600"/>
                    <a:gd name="T59" fmla="*/ 5600 h 21600"/>
                    <a:gd name="T60" fmla="*/ 6885 w 21600"/>
                    <a:gd name="T61" fmla="*/ 7067 h 21600"/>
                    <a:gd name="T62" fmla="*/ 2160 w 21600"/>
                    <a:gd name="T63" fmla="*/ 10800 h 21600"/>
                    <a:gd name="T64" fmla="*/ 0 w 21600"/>
                    <a:gd name="T65" fmla="*/ 8400 h 21600"/>
                    <a:gd name="T66" fmla="*/ 11610 w 21600"/>
                    <a:gd name="T67" fmla="*/ 0 h 21600"/>
                    <a:gd name="T68" fmla="*/ 11610 w 21600"/>
                    <a:gd name="T6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600" h="21600">
                      <a:moveTo>
                        <a:pt x="11610" y="0"/>
                      </a:moveTo>
                      <a:lnTo>
                        <a:pt x="14445" y="3467"/>
                      </a:lnTo>
                      <a:lnTo>
                        <a:pt x="11070" y="8800"/>
                      </a:lnTo>
                      <a:lnTo>
                        <a:pt x="10395" y="9867"/>
                      </a:lnTo>
                      <a:lnTo>
                        <a:pt x="9720" y="11067"/>
                      </a:lnTo>
                      <a:lnTo>
                        <a:pt x="8910" y="12133"/>
                      </a:lnTo>
                      <a:lnTo>
                        <a:pt x="9045" y="12133"/>
                      </a:lnTo>
                      <a:lnTo>
                        <a:pt x="10125" y="11733"/>
                      </a:lnTo>
                      <a:lnTo>
                        <a:pt x="11610" y="11067"/>
                      </a:lnTo>
                      <a:lnTo>
                        <a:pt x="13095" y="10400"/>
                      </a:lnTo>
                      <a:lnTo>
                        <a:pt x="18630" y="8267"/>
                      </a:lnTo>
                      <a:lnTo>
                        <a:pt x="21600" y="11733"/>
                      </a:lnTo>
                      <a:lnTo>
                        <a:pt x="11340" y="21600"/>
                      </a:lnTo>
                      <a:lnTo>
                        <a:pt x="9180" y="18933"/>
                      </a:lnTo>
                      <a:lnTo>
                        <a:pt x="13635" y="14800"/>
                      </a:lnTo>
                      <a:lnTo>
                        <a:pt x="14850" y="13733"/>
                      </a:lnTo>
                      <a:lnTo>
                        <a:pt x="17415" y="11467"/>
                      </a:lnTo>
                      <a:lnTo>
                        <a:pt x="17280" y="11467"/>
                      </a:lnTo>
                      <a:lnTo>
                        <a:pt x="16335" y="11867"/>
                      </a:lnTo>
                      <a:lnTo>
                        <a:pt x="15390" y="12133"/>
                      </a:lnTo>
                      <a:lnTo>
                        <a:pt x="14310" y="12667"/>
                      </a:lnTo>
                      <a:lnTo>
                        <a:pt x="12960" y="13200"/>
                      </a:lnTo>
                      <a:lnTo>
                        <a:pt x="6480" y="15600"/>
                      </a:lnTo>
                      <a:lnTo>
                        <a:pt x="4860" y="13600"/>
                      </a:lnTo>
                      <a:lnTo>
                        <a:pt x="8235" y="8133"/>
                      </a:lnTo>
                      <a:lnTo>
                        <a:pt x="9180" y="6800"/>
                      </a:lnTo>
                      <a:lnTo>
                        <a:pt x="10125" y="5333"/>
                      </a:lnTo>
                      <a:lnTo>
                        <a:pt x="11070" y="4133"/>
                      </a:lnTo>
                      <a:lnTo>
                        <a:pt x="10935" y="4000"/>
                      </a:lnTo>
                      <a:lnTo>
                        <a:pt x="8910" y="5600"/>
                      </a:lnTo>
                      <a:lnTo>
                        <a:pt x="6885" y="7067"/>
                      </a:lnTo>
                      <a:lnTo>
                        <a:pt x="2160" y="10800"/>
                      </a:lnTo>
                      <a:lnTo>
                        <a:pt x="0" y="8400"/>
                      </a:lnTo>
                      <a:lnTo>
                        <a:pt x="11610" y="0"/>
                      </a:lnTo>
                      <a:close/>
                      <a:moveTo>
                        <a:pt x="1161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20" name="Freeform 37"/>
                <p:cNvSpPr>
                  <a:spLocks/>
                </p:cNvSpPr>
                <p:nvPr/>
              </p:nvSpPr>
              <p:spPr bwMode="auto">
                <a:xfrm>
                  <a:off x="2186" y="564"/>
                  <a:ext cx="146" cy="144"/>
                </a:xfrm>
                <a:custGeom>
                  <a:avLst/>
                  <a:gdLst>
                    <a:gd name="T0" fmla="*/ 21600 w 21600"/>
                    <a:gd name="T1" fmla="*/ 12388 h 21600"/>
                    <a:gd name="T2" fmla="*/ 7925 w 21600"/>
                    <a:gd name="T3" fmla="*/ 21600 h 21600"/>
                    <a:gd name="T4" fmla="*/ 5594 w 21600"/>
                    <a:gd name="T5" fmla="*/ 18106 h 21600"/>
                    <a:gd name="T6" fmla="*/ 16627 w 21600"/>
                    <a:gd name="T7" fmla="*/ 10641 h 21600"/>
                    <a:gd name="T8" fmla="*/ 13209 w 21600"/>
                    <a:gd name="T9" fmla="*/ 5400 h 21600"/>
                    <a:gd name="T10" fmla="*/ 2176 w 21600"/>
                    <a:gd name="T11" fmla="*/ 12706 h 21600"/>
                    <a:gd name="T12" fmla="*/ 0 w 21600"/>
                    <a:gd name="T13" fmla="*/ 9212 h 21600"/>
                    <a:gd name="T14" fmla="*/ 13675 w 21600"/>
                    <a:gd name="T15" fmla="*/ 0 h 21600"/>
                    <a:gd name="T16" fmla="*/ 21600 w 21600"/>
                    <a:gd name="T17" fmla="*/ 12388 h 21600"/>
                    <a:gd name="T18" fmla="*/ 21600 w 21600"/>
                    <a:gd name="T19" fmla="*/ 1238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21600" y="12388"/>
                      </a:moveTo>
                      <a:lnTo>
                        <a:pt x="7925" y="21600"/>
                      </a:lnTo>
                      <a:lnTo>
                        <a:pt x="5594" y="18106"/>
                      </a:lnTo>
                      <a:lnTo>
                        <a:pt x="16627" y="10641"/>
                      </a:lnTo>
                      <a:lnTo>
                        <a:pt x="13209" y="5400"/>
                      </a:lnTo>
                      <a:lnTo>
                        <a:pt x="2176" y="12706"/>
                      </a:lnTo>
                      <a:lnTo>
                        <a:pt x="0" y="9212"/>
                      </a:lnTo>
                      <a:lnTo>
                        <a:pt x="13675" y="0"/>
                      </a:lnTo>
                      <a:lnTo>
                        <a:pt x="21600" y="12388"/>
                      </a:lnTo>
                      <a:close/>
                      <a:moveTo>
                        <a:pt x="21600" y="1238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21" name="AutoShape 38"/>
                <p:cNvSpPr>
                  <a:spLocks/>
                </p:cNvSpPr>
                <p:nvPr/>
              </p:nvSpPr>
              <p:spPr bwMode="auto">
                <a:xfrm>
                  <a:off x="2258" y="684"/>
                  <a:ext cx="121" cy="12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232" y="19240"/>
                      </a:moveTo>
                      <a:lnTo>
                        <a:pt x="7958" y="20511"/>
                      </a:lnTo>
                      <a:lnTo>
                        <a:pt x="6253" y="21600"/>
                      </a:lnTo>
                      <a:lnTo>
                        <a:pt x="3979" y="17788"/>
                      </a:lnTo>
                      <a:lnTo>
                        <a:pt x="5874" y="16336"/>
                      </a:lnTo>
                      <a:lnTo>
                        <a:pt x="3789" y="15792"/>
                      </a:lnTo>
                      <a:lnTo>
                        <a:pt x="1895" y="14521"/>
                      </a:lnTo>
                      <a:lnTo>
                        <a:pt x="758" y="12524"/>
                      </a:lnTo>
                      <a:lnTo>
                        <a:pt x="0" y="9983"/>
                      </a:lnTo>
                      <a:lnTo>
                        <a:pt x="189" y="7624"/>
                      </a:lnTo>
                      <a:lnTo>
                        <a:pt x="1326" y="5990"/>
                      </a:lnTo>
                      <a:lnTo>
                        <a:pt x="3032" y="4538"/>
                      </a:lnTo>
                      <a:lnTo>
                        <a:pt x="5874" y="3812"/>
                      </a:lnTo>
                      <a:lnTo>
                        <a:pt x="8337" y="4175"/>
                      </a:lnTo>
                      <a:lnTo>
                        <a:pt x="10800" y="5627"/>
                      </a:lnTo>
                      <a:lnTo>
                        <a:pt x="13074" y="7987"/>
                      </a:lnTo>
                      <a:lnTo>
                        <a:pt x="15347" y="11254"/>
                      </a:lnTo>
                      <a:lnTo>
                        <a:pt x="15537" y="11254"/>
                      </a:lnTo>
                      <a:lnTo>
                        <a:pt x="16295" y="10891"/>
                      </a:lnTo>
                      <a:lnTo>
                        <a:pt x="16863" y="10165"/>
                      </a:lnTo>
                      <a:lnTo>
                        <a:pt x="17242" y="9076"/>
                      </a:lnTo>
                      <a:lnTo>
                        <a:pt x="17242" y="7805"/>
                      </a:lnTo>
                      <a:lnTo>
                        <a:pt x="16674" y="6171"/>
                      </a:lnTo>
                      <a:lnTo>
                        <a:pt x="15158" y="3812"/>
                      </a:lnTo>
                      <a:lnTo>
                        <a:pt x="12884" y="2178"/>
                      </a:lnTo>
                      <a:lnTo>
                        <a:pt x="15537" y="0"/>
                      </a:lnTo>
                      <a:lnTo>
                        <a:pt x="17053" y="1271"/>
                      </a:lnTo>
                      <a:lnTo>
                        <a:pt x="18758" y="2904"/>
                      </a:lnTo>
                      <a:lnTo>
                        <a:pt x="20463" y="5445"/>
                      </a:lnTo>
                      <a:lnTo>
                        <a:pt x="21411" y="7987"/>
                      </a:lnTo>
                      <a:lnTo>
                        <a:pt x="21600" y="10165"/>
                      </a:lnTo>
                      <a:lnTo>
                        <a:pt x="21032" y="11980"/>
                      </a:lnTo>
                      <a:lnTo>
                        <a:pt x="20084" y="13613"/>
                      </a:lnTo>
                      <a:lnTo>
                        <a:pt x="18379" y="15066"/>
                      </a:lnTo>
                      <a:lnTo>
                        <a:pt x="16484" y="15973"/>
                      </a:lnTo>
                      <a:lnTo>
                        <a:pt x="10232" y="19240"/>
                      </a:lnTo>
                      <a:close/>
                      <a:moveTo>
                        <a:pt x="12316" y="12887"/>
                      </a:moveTo>
                      <a:lnTo>
                        <a:pt x="11368" y="11254"/>
                      </a:lnTo>
                      <a:lnTo>
                        <a:pt x="10232" y="9620"/>
                      </a:lnTo>
                      <a:lnTo>
                        <a:pt x="8905" y="8531"/>
                      </a:lnTo>
                      <a:lnTo>
                        <a:pt x="7389" y="8168"/>
                      </a:lnTo>
                      <a:lnTo>
                        <a:pt x="5874" y="8531"/>
                      </a:lnTo>
                      <a:lnTo>
                        <a:pt x="4547" y="9620"/>
                      </a:lnTo>
                      <a:lnTo>
                        <a:pt x="4168" y="10891"/>
                      </a:lnTo>
                      <a:lnTo>
                        <a:pt x="4737" y="12161"/>
                      </a:lnTo>
                      <a:lnTo>
                        <a:pt x="5874" y="13613"/>
                      </a:lnTo>
                      <a:lnTo>
                        <a:pt x="7389" y="14339"/>
                      </a:lnTo>
                      <a:lnTo>
                        <a:pt x="8905" y="14521"/>
                      </a:lnTo>
                      <a:lnTo>
                        <a:pt x="10042" y="14158"/>
                      </a:lnTo>
                      <a:lnTo>
                        <a:pt x="12316" y="12887"/>
                      </a:lnTo>
                      <a:close/>
                      <a:moveTo>
                        <a:pt x="12316" y="12887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22" name="Freeform 39"/>
                <p:cNvSpPr>
                  <a:spLocks/>
                </p:cNvSpPr>
                <p:nvPr/>
              </p:nvSpPr>
              <p:spPr bwMode="auto">
                <a:xfrm>
                  <a:off x="2302" y="790"/>
                  <a:ext cx="140" cy="133"/>
                </a:xfrm>
                <a:custGeom>
                  <a:avLst/>
                  <a:gdLst>
                    <a:gd name="T0" fmla="*/ 17702 w 21600"/>
                    <a:gd name="T1" fmla="*/ 4286 h 21600"/>
                    <a:gd name="T2" fmla="*/ 11531 w 21600"/>
                    <a:gd name="T3" fmla="*/ 6686 h 21600"/>
                    <a:gd name="T4" fmla="*/ 13967 w 21600"/>
                    <a:gd name="T5" fmla="*/ 13371 h 21600"/>
                    <a:gd name="T6" fmla="*/ 19976 w 21600"/>
                    <a:gd name="T7" fmla="*/ 10800 h 21600"/>
                    <a:gd name="T8" fmla="*/ 21600 w 21600"/>
                    <a:gd name="T9" fmla="*/ 15086 h 21600"/>
                    <a:gd name="T10" fmla="*/ 5684 w 21600"/>
                    <a:gd name="T11" fmla="*/ 21600 h 21600"/>
                    <a:gd name="T12" fmla="*/ 4060 w 21600"/>
                    <a:gd name="T13" fmla="*/ 17486 h 21600"/>
                    <a:gd name="T14" fmla="*/ 10881 w 21600"/>
                    <a:gd name="T15" fmla="*/ 14743 h 21600"/>
                    <a:gd name="T16" fmla="*/ 8445 w 21600"/>
                    <a:gd name="T17" fmla="*/ 8057 h 21600"/>
                    <a:gd name="T18" fmla="*/ 1786 w 21600"/>
                    <a:gd name="T19" fmla="*/ 10800 h 21600"/>
                    <a:gd name="T20" fmla="*/ 0 w 21600"/>
                    <a:gd name="T21" fmla="*/ 6514 h 21600"/>
                    <a:gd name="T22" fmla="*/ 16078 w 21600"/>
                    <a:gd name="T23" fmla="*/ 0 h 21600"/>
                    <a:gd name="T24" fmla="*/ 17702 w 21600"/>
                    <a:gd name="T25" fmla="*/ 4286 h 21600"/>
                    <a:gd name="T26" fmla="*/ 17702 w 21600"/>
                    <a:gd name="T27" fmla="*/ 42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17702" y="4286"/>
                      </a:moveTo>
                      <a:lnTo>
                        <a:pt x="11531" y="6686"/>
                      </a:lnTo>
                      <a:lnTo>
                        <a:pt x="13967" y="13371"/>
                      </a:lnTo>
                      <a:lnTo>
                        <a:pt x="19976" y="10800"/>
                      </a:lnTo>
                      <a:lnTo>
                        <a:pt x="21600" y="15086"/>
                      </a:lnTo>
                      <a:lnTo>
                        <a:pt x="5684" y="21600"/>
                      </a:lnTo>
                      <a:lnTo>
                        <a:pt x="4060" y="17486"/>
                      </a:lnTo>
                      <a:lnTo>
                        <a:pt x="10881" y="14743"/>
                      </a:lnTo>
                      <a:lnTo>
                        <a:pt x="8445" y="8057"/>
                      </a:lnTo>
                      <a:lnTo>
                        <a:pt x="1786" y="10800"/>
                      </a:lnTo>
                      <a:lnTo>
                        <a:pt x="0" y="6514"/>
                      </a:lnTo>
                      <a:lnTo>
                        <a:pt x="16078" y="0"/>
                      </a:lnTo>
                      <a:lnTo>
                        <a:pt x="17702" y="4286"/>
                      </a:lnTo>
                      <a:close/>
                      <a:moveTo>
                        <a:pt x="17702" y="4286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23" name="Freeform 40"/>
                <p:cNvSpPr>
                  <a:spLocks/>
                </p:cNvSpPr>
                <p:nvPr/>
              </p:nvSpPr>
              <p:spPr bwMode="auto">
                <a:xfrm>
                  <a:off x="2347" y="919"/>
                  <a:ext cx="134" cy="128"/>
                </a:xfrm>
                <a:custGeom>
                  <a:avLst/>
                  <a:gdLst>
                    <a:gd name="T0" fmla="*/ 18369 w 21600"/>
                    <a:gd name="T1" fmla="*/ 4463 h 21600"/>
                    <a:gd name="T2" fmla="*/ 12076 w 21600"/>
                    <a:gd name="T3" fmla="*/ 6248 h 21600"/>
                    <a:gd name="T4" fmla="*/ 8504 w 21600"/>
                    <a:gd name="T5" fmla="*/ 7140 h 21600"/>
                    <a:gd name="T6" fmla="*/ 4932 w 21600"/>
                    <a:gd name="T7" fmla="*/ 7855 h 21600"/>
                    <a:gd name="T8" fmla="*/ 4932 w 21600"/>
                    <a:gd name="T9" fmla="*/ 8033 h 21600"/>
                    <a:gd name="T10" fmla="*/ 7143 w 21600"/>
                    <a:gd name="T11" fmla="*/ 8390 h 21600"/>
                    <a:gd name="T12" fmla="*/ 9014 w 21600"/>
                    <a:gd name="T13" fmla="*/ 8747 h 21600"/>
                    <a:gd name="T14" fmla="*/ 10885 w 21600"/>
                    <a:gd name="T15" fmla="*/ 9104 h 21600"/>
                    <a:gd name="T16" fmla="*/ 20069 w 21600"/>
                    <a:gd name="T17" fmla="*/ 11425 h 21600"/>
                    <a:gd name="T18" fmla="*/ 21600 w 21600"/>
                    <a:gd name="T19" fmla="*/ 16780 h 21600"/>
                    <a:gd name="T20" fmla="*/ 4082 w 21600"/>
                    <a:gd name="T21" fmla="*/ 21600 h 21600"/>
                    <a:gd name="T22" fmla="*/ 3061 w 21600"/>
                    <a:gd name="T23" fmla="*/ 17137 h 21600"/>
                    <a:gd name="T24" fmla="*/ 9184 w 21600"/>
                    <a:gd name="T25" fmla="*/ 15531 h 21600"/>
                    <a:gd name="T26" fmla="*/ 11055 w 21600"/>
                    <a:gd name="T27" fmla="*/ 14995 h 21600"/>
                    <a:gd name="T28" fmla="*/ 12756 w 21600"/>
                    <a:gd name="T29" fmla="*/ 14638 h 21600"/>
                    <a:gd name="T30" fmla="*/ 14457 w 21600"/>
                    <a:gd name="T31" fmla="*/ 14281 h 21600"/>
                    <a:gd name="T32" fmla="*/ 16668 w 21600"/>
                    <a:gd name="T33" fmla="*/ 13745 h 21600"/>
                    <a:gd name="T34" fmla="*/ 13606 w 21600"/>
                    <a:gd name="T35" fmla="*/ 13210 h 21600"/>
                    <a:gd name="T36" fmla="*/ 11055 w 21600"/>
                    <a:gd name="T37" fmla="*/ 12674 h 21600"/>
                    <a:gd name="T38" fmla="*/ 6293 w 21600"/>
                    <a:gd name="T39" fmla="*/ 11603 h 21600"/>
                    <a:gd name="T40" fmla="*/ 1191 w 21600"/>
                    <a:gd name="T41" fmla="*/ 10354 h 21600"/>
                    <a:gd name="T42" fmla="*/ 0 w 21600"/>
                    <a:gd name="T43" fmla="*/ 4820 h 21600"/>
                    <a:gd name="T44" fmla="*/ 17348 w 21600"/>
                    <a:gd name="T45" fmla="*/ 0 h 21600"/>
                    <a:gd name="T46" fmla="*/ 18369 w 21600"/>
                    <a:gd name="T47" fmla="*/ 4463 h 21600"/>
                    <a:gd name="T48" fmla="*/ 18369 w 21600"/>
                    <a:gd name="T49" fmla="*/ 446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1600" h="21600">
                      <a:moveTo>
                        <a:pt x="18369" y="4463"/>
                      </a:moveTo>
                      <a:lnTo>
                        <a:pt x="12076" y="6248"/>
                      </a:lnTo>
                      <a:lnTo>
                        <a:pt x="8504" y="7140"/>
                      </a:lnTo>
                      <a:lnTo>
                        <a:pt x="4932" y="7855"/>
                      </a:lnTo>
                      <a:lnTo>
                        <a:pt x="4932" y="8033"/>
                      </a:lnTo>
                      <a:lnTo>
                        <a:pt x="7143" y="8390"/>
                      </a:lnTo>
                      <a:lnTo>
                        <a:pt x="9014" y="8747"/>
                      </a:lnTo>
                      <a:lnTo>
                        <a:pt x="10885" y="9104"/>
                      </a:lnTo>
                      <a:lnTo>
                        <a:pt x="20069" y="11425"/>
                      </a:lnTo>
                      <a:lnTo>
                        <a:pt x="21600" y="16780"/>
                      </a:lnTo>
                      <a:lnTo>
                        <a:pt x="4082" y="21600"/>
                      </a:lnTo>
                      <a:lnTo>
                        <a:pt x="3061" y="17137"/>
                      </a:lnTo>
                      <a:lnTo>
                        <a:pt x="9184" y="15531"/>
                      </a:lnTo>
                      <a:lnTo>
                        <a:pt x="11055" y="14995"/>
                      </a:lnTo>
                      <a:lnTo>
                        <a:pt x="12756" y="14638"/>
                      </a:lnTo>
                      <a:lnTo>
                        <a:pt x="14457" y="14281"/>
                      </a:lnTo>
                      <a:lnTo>
                        <a:pt x="16668" y="13745"/>
                      </a:lnTo>
                      <a:lnTo>
                        <a:pt x="13606" y="13210"/>
                      </a:lnTo>
                      <a:lnTo>
                        <a:pt x="11055" y="12674"/>
                      </a:lnTo>
                      <a:lnTo>
                        <a:pt x="6293" y="11603"/>
                      </a:lnTo>
                      <a:lnTo>
                        <a:pt x="1191" y="10354"/>
                      </a:lnTo>
                      <a:lnTo>
                        <a:pt x="0" y="4820"/>
                      </a:lnTo>
                      <a:lnTo>
                        <a:pt x="17348" y="0"/>
                      </a:lnTo>
                      <a:lnTo>
                        <a:pt x="18369" y="4463"/>
                      </a:lnTo>
                      <a:close/>
                      <a:moveTo>
                        <a:pt x="18369" y="4463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224" name="Freeform 41"/>
                <p:cNvSpPr>
                  <a:spLocks/>
                </p:cNvSpPr>
                <p:nvPr/>
              </p:nvSpPr>
              <p:spPr bwMode="auto">
                <a:xfrm>
                  <a:off x="2377" y="1056"/>
                  <a:ext cx="125" cy="117"/>
                </a:xfrm>
                <a:custGeom>
                  <a:avLst/>
                  <a:gdLst>
                    <a:gd name="T0" fmla="*/ 19785 w 21600"/>
                    <a:gd name="T1" fmla="*/ 4865 h 21600"/>
                    <a:gd name="T2" fmla="*/ 13069 w 21600"/>
                    <a:gd name="T3" fmla="*/ 6032 h 21600"/>
                    <a:gd name="T4" fmla="*/ 10165 w 21600"/>
                    <a:gd name="T5" fmla="*/ 6422 h 21600"/>
                    <a:gd name="T6" fmla="*/ 5264 w 21600"/>
                    <a:gd name="T7" fmla="*/ 6811 h 21600"/>
                    <a:gd name="T8" fmla="*/ 5264 w 21600"/>
                    <a:gd name="T9" fmla="*/ 7005 h 21600"/>
                    <a:gd name="T10" fmla="*/ 7442 w 21600"/>
                    <a:gd name="T11" fmla="*/ 7589 h 21600"/>
                    <a:gd name="T12" fmla="*/ 9257 w 21600"/>
                    <a:gd name="T13" fmla="*/ 8173 h 21600"/>
                    <a:gd name="T14" fmla="*/ 11254 w 21600"/>
                    <a:gd name="T15" fmla="*/ 8757 h 21600"/>
                    <a:gd name="T16" fmla="*/ 20874 w 21600"/>
                    <a:gd name="T17" fmla="*/ 12649 h 21600"/>
                    <a:gd name="T18" fmla="*/ 21600 w 21600"/>
                    <a:gd name="T19" fmla="*/ 18681 h 21600"/>
                    <a:gd name="T20" fmla="*/ 2723 w 21600"/>
                    <a:gd name="T21" fmla="*/ 21600 h 21600"/>
                    <a:gd name="T22" fmla="*/ 1997 w 21600"/>
                    <a:gd name="T23" fmla="*/ 16735 h 21600"/>
                    <a:gd name="T24" fmla="*/ 8894 w 21600"/>
                    <a:gd name="T25" fmla="*/ 15762 h 21600"/>
                    <a:gd name="T26" fmla="*/ 10709 w 21600"/>
                    <a:gd name="T27" fmla="*/ 15373 h 21600"/>
                    <a:gd name="T28" fmla="*/ 12706 w 21600"/>
                    <a:gd name="T29" fmla="*/ 15178 h 21600"/>
                    <a:gd name="T30" fmla="*/ 14339 w 21600"/>
                    <a:gd name="T31" fmla="*/ 14984 h 21600"/>
                    <a:gd name="T32" fmla="*/ 16881 w 21600"/>
                    <a:gd name="T33" fmla="*/ 14789 h 21600"/>
                    <a:gd name="T34" fmla="*/ 16881 w 21600"/>
                    <a:gd name="T35" fmla="*/ 14595 h 21600"/>
                    <a:gd name="T36" fmla="*/ 14703 w 21600"/>
                    <a:gd name="T37" fmla="*/ 14011 h 21600"/>
                    <a:gd name="T38" fmla="*/ 12887 w 21600"/>
                    <a:gd name="T39" fmla="*/ 13427 h 21600"/>
                    <a:gd name="T40" fmla="*/ 11072 w 21600"/>
                    <a:gd name="T41" fmla="*/ 12649 h 21600"/>
                    <a:gd name="T42" fmla="*/ 908 w 21600"/>
                    <a:gd name="T43" fmla="*/ 8951 h 21600"/>
                    <a:gd name="T44" fmla="*/ 0 w 21600"/>
                    <a:gd name="T45" fmla="*/ 2724 h 21600"/>
                    <a:gd name="T46" fmla="*/ 19059 w 21600"/>
                    <a:gd name="T47" fmla="*/ 0 h 21600"/>
                    <a:gd name="T48" fmla="*/ 19785 w 21600"/>
                    <a:gd name="T49" fmla="*/ 4865 h 21600"/>
                    <a:gd name="T50" fmla="*/ 19785 w 21600"/>
                    <a:gd name="T51" fmla="*/ 486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1600" h="21600">
                      <a:moveTo>
                        <a:pt x="19785" y="4865"/>
                      </a:moveTo>
                      <a:lnTo>
                        <a:pt x="13069" y="6032"/>
                      </a:lnTo>
                      <a:lnTo>
                        <a:pt x="10165" y="6422"/>
                      </a:lnTo>
                      <a:lnTo>
                        <a:pt x="5264" y="6811"/>
                      </a:lnTo>
                      <a:lnTo>
                        <a:pt x="5264" y="7005"/>
                      </a:lnTo>
                      <a:lnTo>
                        <a:pt x="7442" y="7589"/>
                      </a:lnTo>
                      <a:lnTo>
                        <a:pt x="9257" y="8173"/>
                      </a:lnTo>
                      <a:lnTo>
                        <a:pt x="11254" y="8757"/>
                      </a:lnTo>
                      <a:lnTo>
                        <a:pt x="20874" y="12649"/>
                      </a:lnTo>
                      <a:lnTo>
                        <a:pt x="21600" y="18681"/>
                      </a:lnTo>
                      <a:lnTo>
                        <a:pt x="2723" y="21600"/>
                      </a:lnTo>
                      <a:lnTo>
                        <a:pt x="1997" y="16735"/>
                      </a:lnTo>
                      <a:lnTo>
                        <a:pt x="8894" y="15762"/>
                      </a:lnTo>
                      <a:lnTo>
                        <a:pt x="10709" y="15373"/>
                      </a:lnTo>
                      <a:lnTo>
                        <a:pt x="12706" y="15178"/>
                      </a:lnTo>
                      <a:lnTo>
                        <a:pt x="14339" y="14984"/>
                      </a:lnTo>
                      <a:lnTo>
                        <a:pt x="16881" y="14789"/>
                      </a:lnTo>
                      <a:lnTo>
                        <a:pt x="16881" y="14595"/>
                      </a:lnTo>
                      <a:lnTo>
                        <a:pt x="14703" y="14011"/>
                      </a:lnTo>
                      <a:lnTo>
                        <a:pt x="12887" y="13427"/>
                      </a:lnTo>
                      <a:lnTo>
                        <a:pt x="11072" y="12649"/>
                      </a:lnTo>
                      <a:lnTo>
                        <a:pt x="908" y="8951"/>
                      </a:lnTo>
                      <a:lnTo>
                        <a:pt x="0" y="2724"/>
                      </a:lnTo>
                      <a:lnTo>
                        <a:pt x="19059" y="0"/>
                      </a:lnTo>
                      <a:lnTo>
                        <a:pt x="19785" y="4865"/>
                      </a:lnTo>
                      <a:close/>
                      <a:moveTo>
                        <a:pt x="19785" y="4865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</p:grpSp>
          <p:grpSp>
            <p:nvGrpSpPr>
              <p:cNvPr id="26" name="Group 60"/>
              <p:cNvGrpSpPr>
                <a:grpSpLocks/>
              </p:cNvGrpSpPr>
              <p:nvPr/>
            </p:nvGrpSpPr>
            <p:grpSpPr bwMode="auto">
              <a:xfrm>
                <a:off x="416" y="2040"/>
                <a:ext cx="1925" cy="566"/>
                <a:chOff x="0" y="0"/>
                <a:chExt cx="1924" cy="565"/>
              </a:xfrm>
            </p:grpSpPr>
            <p:sp>
              <p:nvSpPr>
                <p:cNvPr id="182" name="AutoShape 43"/>
                <p:cNvSpPr>
                  <a:spLocks/>
                </p:cNvSpPr>
                <p:nvPr/>
              </p:nvSpPr>
              <p:spPr bwMode="auto">
                <a:xfrm>
                  <a:off x="1791" y="28"/>
                  <a:ext cx="133" cy="15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344"/>
                      </a:moveTo>
                      <a:lnTo>
                        <a:pt x="18514" y="13386"/>
                      </a:lnTo>
                      <a:lnTo>
                        <a:pt x="13200" y="9279"/>
                      </a:lnTo>
                      <a:lnTo>
                        <a:pt x="12000" y="10344"/>
                      </a:lnTo>
                      <a:lnTo>
                        <a:pt x="11143" y="11713"/>
                      </a:lnTo>
                      <a:lnTo>
                        <a:pt x="11143" y="13082"/>
                      </a:lnTo>
                      <a:lnTo>
                        <a:pt x="11486" y="14299"/>
                      </a:lnTo>
                      <a:lnTo>
                        <a:pt x="12343" y="15820"/>
                      </a:lnTo>
                      <a:lnTo>
                        <a:pt x="13200" y="17037"/>
                      </a:lnTo>
                      <a:lnTo>
                        <a:pt x="13543" y="17493"/>
                      </a:lnTo>
                      <a:lnTo>
                        <a:pt x="13886" y="18406"/>
                      </a:lnTo>
                      <a:lnTo>
                        <a:pt x="10629" y="21600"/>
                      </a:lnTo>
                      <a:lnTo>
                        <a:pt x="10286" y="20839"/>
                      </a:lnTo>
                      <a:lnTo>
                        <a:pt x="9771" y="19775"/>
                      </a:lnTo>
                      <a:lnTo>
                        <a:pt x="8914" y="18254"/>
                      </a:lnTo>
                      <a:lnTo>
                        <a:pt x="8057" y="16732"/>
                      </a:lnTo>
                      <a:lnTo>
                        <a:pt x="7543" y="14907"/>
                      </a:lnTo>
                      <a:lnTo>
                        <a:pt x="7714" y="13842"/>
                      </a:lnTo>
                      <a:lnTo>
                        <a:pt x="8057" y="12777"/>
                      </a:lnTo>
                      <a:lnTo>
                        <a:pt x="6686" y="13538"/>
                      </a:lnTo>
                      <a:lnTo>
                        <a:pt x="5143" y="14146"/>
                      </a:lnTo>
                      <a:lnTo>
                        <a:pt x="3257" y="13994"/>
                      </a:lnTo>
                      <a:lnTo>
                        <a:pt x="1543" y="13234"/>
                      </a:lnTo>
                      <a:lnTo>
                        <a:pt x="514" y="12017"/>
                      </a:lnTo>
                      <a:lnTo>
                        <a:pt x="0" y="10648"/>
                      </a:lnTo>
                      <a:lnTo>
                        <a:pt x="171" y="9127"/>
                      </a:lnTo>
                      <a:lnTo>
                        <a:pt x="1029" y="7454"/>
                      </a:lnTo>
                      <a:lnTo>
                        <a:pt x="1886" y="5628"/>
                      </a:lnTo>
                      <a:lnTo>
                        <a:pt x="3429" y="4107"/>
                      </a:lnTo>
                      <a:lnTo>
                        <a:pt x="5143" y="2434"/>
                      </a:lnTo>
                      <a:lnTo>
                        <a:pt x="6514" y="1065"/>
                      </a:lnTo>
                      <a:lnTo>
                        <a:pt x="7886" y="0"/>
                      </a:lnTo>
                      <a:lnTo>
                        <a:pt x="21600" y="10344"/>
                      </a:lnTo>
                      <a:close/>
                      <a:moveTo>
                        <a:pt x="7029" y="4563"/>
                      </a:moveTo>
                      <a:lnTo>
                        <a:pt x="6686" y="4868"/>
                      </a:lnTo>
                      <a:lnTo>
                        <a:pt x="6171" y="5172"/>
                      </a:lnTo>
                      <a:lnTo>
                        <a:pt x="5829" y="5476"/>
                      </a:lnTo>
                      <a:lnTo>
                        <a:pt x="5314" y="5932"/>
                      </a:lnTo>
                      <a:lnTo>
                        <a:pt x="4629" y="6997"/>
                      </a:lnTo>
                      <a:lnTo>
                        <a:pt x="4114" y="8214"/>
                      </a:lnTo>
                      <a:lnTo>
                        <a:pt x="4114" y="9279"/>
                      </a:lnTo>
                      <a:lnTo>
                        <a:pt x="4971" y="10192"/>
                      </a:lnTo>
                      <a:lnTo>
                        <a:pt x="6000" y="10648"/>
                      </a:lnTo>
                      <a:lnTo>
                        <a:pt x="7200" y="10496"/>
                      </a:lnTo>
                      <a:lnTo>
                        <a:pt x="8571" y="9887"/>
                      </a:lnTo>
                      <a:lnTo>
                        <a:pt x="9943" y="8670"/>
                      </a:lnTo>
                      <a:lnTo>
                        <a:pt x="10286" y="8214"/>
                      </a:lnTo>
                      <a:lnTo>
                        <a:pt x="10971" y="7606"/>
                      </a:lnTo>
                      <a:lnTo>
                        <a:pt x="7029" y="4563"/>
                      </a:lnTo>
                      <a:close/>
                      <a:moveTo>
                        <a:pt x="7029" y="4563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83" name="Freeform 44"/>
                <p:cNvSpPr>
                  <a:spLocks/>
                </p:cNvSpPr>
                <p:nvPr/>
              </p:nvSpPr>
              <p:spPr bwMode="auto">
                <a:xfrm>
                  <a:off x="1701" y="115"/>
                  <a:ext cx="138" cy="153"/>
                </a:xfrm>
                <a:custGeom>
                  <a:avLst/>
                  <a:gdLst>
                    <a:gd name="T0" fmla="*/ 9728 w 21600"/>
                    <a:gd name="T1" fmla="*/ 0 h 21600"/>
                    <a:gd name="T2" fmla="*/ 21600 w 21600"/>
                    <a:gd name="T3" fmla="*/ 11470 h 21600"/>
                    <a:gd name="T4" fmla="*/ 18467 w 21600"/>
                    <a:gd name="T5" fmla="*/ 14152 h 21600"/>
                    <a:gd name="T6" fmla="*/ 8739 w 21600"/>
                    <a:gd name="T7" fmla="*/ 4916 h 21600"/>
                    <a:gd name="T8" fmla="*/ 5276 w 21600"/>
                    <a:gd name="T9" fmla="*/ 7895 h 21600"/>
                    <a:gd name="T10" fmla="*/ 7915 w 21600"/>
                    <a:gd name="T11" fmla="*/ 10428 h 21600"/>
                    <a:gd name="T12" fmla="*/ 10058 w 21600"/>
                    <a:gd name="T13" fmla="*/ 12364 h 21600"/>
                    <a:gd name="T14" fmla="*/ 11542 w 21600"/>
                    <a:gd name="T15" fmla="*/ 14450 h 21600"/>
                    <a:gd name="T16" fmla="*/ 12366 w 21600"/>
                    <a:gd name="T17" fmla="*/ 16237 h 21600"/>
                    <a:gd name="T18" fmla="*/ 12366 w 21600"/>
                    <a:gd name="T19" fmla="*/ 18025 h 21600"/>
                    <a:gd name="T20" fmla="*/ 12037 w 21600"/>
                    <a:gd name="T21" fmla="*/ 19217 h 21600"/>
                    <a:gd name="T22" fmla="*/ 11377 w 21600"/>
                    <a:gd name="T23" fmla="*/ 20259 h 21600"/>
                    <a:gd name="T24" fmla="*/ 10223 w 21600"/>
                    <a:gd name="T25" fmla="*/ 21600 h 21600"/>
                    <a:gd name="T26" fmla="*/ 7420 w 21600"/>
                    <a:gd name="T27" fmla="*/ 19663 h 21600"/>
                    <a:gd name="T28" fmla="*/ 7750 w 21600"/>
                    <a:gd name="T29" fmla="*/ 19217 h 21600"/>
                    <a:gd name="T30" fmla="*/ 8079 w 21600"/>
                    <a:gd name="T31" fmla="*/ 18919 h 21600"/>
                    <a:gd name="T32" fmla="*/ 8244 w 21600"/>
                    <a:gd name="T33" fmla="*/ 18472 h 21600"/>
                    <a:gd name="T34" fmla="*/ 8244 w 21600"/>
                    <a:gd name="T35" fmla="*/ 18025 h 21600"/>
                    <a:gd name="T36" fmla="*/ 8079 w 21600"/>
                    <a:gd name="T37" fmla="*/ 16833 h 21600"/>
                    <a:gd name="T38" fmla="*/ 7420 w 21600"/>
                    <a:gd name="T39" fmla="*/ 15790 h 21600"/>
                    <a:gd name="T40" fmla="*/ 6431 w 21600"/>
                    <a:gd name="T41" fmla="*/ 14301 h 21600"/>
                    <a:gd name="T42" fmla="*/ 4782 w 21600"/>
                    <a:gd name="T43" fmla="*/ 12811 h 21600"/>
                    <a:gd name="T44" fmla="*/ 0 w 21600"/>
                    <a:gd name="T45" fmla="*/ 8193 h 21600"/>
                    <a:gd name="T46" fmla="*/ 9728 w 21600"/>
                    <a:gd name="T47" fmla="*/ 0 h 21600"/>
                    <a:gd name="T48" fmla="*/ 9728 w 21600"/>
                    <a:gd name="T4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1600" h="21600">
                      <a:moveTo>
                        <a:pt x="9728" y="0"/>
                      </a:moveTo>
                      <a:lnTo>
                        <a:pt x="21600" y="11470"/>
                      </a:lnTo>
                      <a:lnTo>
                        <a:pt x="18467" y="14152"/>
                      </a:lnTo>
                      <a:lnTo>
                        <a:pt x="8739" y="4916"/>
                      </a:lnTo>
                      <a:lnTo>
                        <a:pt x="5276" y="7895"/>
                      </a:lnTo>
                      <a:lnTo>
                        <a:pt x="7915" y="10428"/>
                      </a:lnTo>
                      <a:lnTo>
                        <a:pt x="10058" y="12364"/>
                      </a:lnTo>
                      <a:lnTo>
                        <a:pt x="11542" y="14450"/>
                      </a:lnTo>
                      <a:lnTo>
                        <a:pt x="12366" y="16237"/>
                      </a:lnTo>
                      <a:lnTo>
                        <a:pt x="12366" y="18025"/>
                      </a:lnTo>
                      <a:lnTo>
                        <a:pt x="12037" y="19217"/>
                      </a:lnTo>
                      <a:lnTo>
                        <a:pt x="11377" y="20259"/>
                      </a:lnTo>
                      <a:lnTo>
                        <a:pt x="10223" y="21600"/>
                      </a:lnTo>
                      <a:lnTo>
                        <a:pt x="7420" y="19663"/>
                      </a:lnTo>
                      <a:lnTo>
                        <a:pt x="7750" y="19217"/>
                      </a:lnTo>
                      <a:lnTo>
                        <a:pt x="8079" y="18919"/>
                      </a:lnTo>
                      <a:lnTo>
                        <a:pt x="8244" y="18472"/>
                      </a:lnTo>
                      <a:lnTo>
                        <a:pt x="8244" y="18025"/>
                      </a:lnTo>
                      <a:lnTo>
                        <a:pt x="8079" y="16833"/>
                      </a:lnTo>
                      <a:lnTo>
                        <a:pt x="7420" y="15790"/>
                      </a:lnTo>
                      <a:lnTo>
                        <a:pt x="6431" y="14301"/>
                      </a:lnTo>
                      <a:lnTo>
                        <a:pt x="4782" y="12811"/>
                      </a:lnTo>
                      <a:lnTo>
                        <a:pt x="0" y="8193"/>
                      </a:lnTo>
                      <a:lnTo>
                        <a:pt x="9728" y="0"/>
                      </a:lnTo>
                      <a:close/>
                      <a:moveTo>
                        <a:pt x="9728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84" name="AutoShape 45"/>
                <p:cNvSpPr>
                  <a:spLocks/>
                </p:cNvSpPr>
                <p:nvPr/>
              </p:nvSpPr>
              <p:spPr bwMode="auto">
                <a:xfrm>
                  <a:off x="1623" y="205"/>
                  <a:ext cx="120" cy="1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7011" y="15061"/>
                      </a:moveTo>
                      <a:lnTo>
                        <a:pt x="8526" y="16448"/>
                      </a:lnTo>
                      <a:lnTo>
                        <a:pt x="10232" y="17042"/>
                      </a:lnTo>
                      <a:lnTo>
                        <a:pt x="11937" y="17042"/>
                      </a:lnTo>
                      <a:lnTo>
                        <a:pt x="13453" y="16448"/>
                      </a:lnTo>
                      <a:lnTo>
                        <a:pt x="15158" y="15457"/>
                      </a:lnTo>
                      <a:lnTo>
                        <a:pt x="17242" y="13475"/>
                      </a:lnTo>
                      <a:lnTo>
                        <a:pt x="18947" y="11097"/>
                      </a:lnTo>
                      <a:lnTo>
                        <a:pt x="21600" y="13673"/>
                      </a:lnTo>
                      <a:lnTo>
                        <a:pt x="19895" y="16250"/>
                      </a:lnTo>
                      <a:lnTo>
                        <a:pt x="16863" y="19222"/>
                      </a:lnTo>
                      <a:lnTo>
                        <a:pt x="13832" y="21006"/>
                      </a:lnTo>
                      <a:lnTo>
                        <a:pt x="10800" y="21600"/>
                      </a:lnTo>
                      <a:lnTo>
                        <a:pt x="7768" y="21204"/>
                      </a:lnTo>
                      <a:lnTo>
                        <a:pt x="4926" y="19618"/>
                      </a:lnTo>
                      <a:lnTo>
                        <a:pt x="2463" y="17240"/>
                      </a:lnTo>
                      <a:lnTo>
                        <a:pt x="1137" y="14664"/>
                      </a:lnTo>
                      <a:lnTo>
                        <a:pt x="189" y="12286"/>
                      </a:lnTo>
                      <a:lnTo>
                        <a:pt x="0" y="9314"/>
                      </a:lnTo>
                      <a:lnTo>
                        <a:pt x="379" y="6738"/>
                      </a:lnTo>
                      <a:lnTo>
                        <a:pt x="1705" y="4161"/>
                      </a:lnTo>
                      <a:lnTo>
                        <a:pt x="3600" y="2180"/>
                      </a:lnTo>
                      <a:lnTo>
                        <a:pt x="6253" y="594"/>
                      </a:lnTo>
                      <a:lnTo>
                        <a:pt x="8716" y="0"/>
                      </a:lnTo>
                      <a:lnTo>
                        <a:pt x="11179" y="396"/>
                      </a:lnTo>
                      <a:lnTo>
                        <a:pt x="13074" y="1387"/>
                      </a:lnTo>
                      <a:lnTo>
                        <a:pt x="14968" y="2972"/>
                      </a:lnTo>
                      <a:lnTo>
                        <a:pt x="16484" y="4558"/>
                      </a:lnTo>
                      <a:lnTo>
                        <a:pt x="16863" y="5152"/>
                      </a:lnTo>
                      <a:lnTo>
                        <a:pt x="17242" y="5747"/>
                      </a:lnTo>
                      <a:lnTo>
                        <a:pt x="17621" y="6539"/>
                      </a:lnTo>
                      <a:lnTo>
                        <a:pt x="7011" y="15061"/>
                      </a:lnTo>
                      <a:close/>
                      <a:moveTo>
                        <a:pt x="11937" y="6539"/>
                      </a:moveTo>
                      <a:lnTo>
                        <a:pt x="11179" y="5549"/>
                      </a:lnTo>
                      <a:lnTo>
                        <a:pt x="9853" y="4756"/>
                      </a:lnTo>
                      <a:lnTo>
                        <a:pt x="8526" y="4161"/>
                      </a:lnTo>
                      <a:lnTo>
                        <a:pt x="7011" y="4161"/>
                      </a:lnTo>
                      <a:lnTo>
                        <a:pt x="5684" y="5152"/>
                      </a:lnTo>
                      <a:lnTo>
                        <a:pt x="4547" y="6539"/>
                      </a:lnTo>
                      <a:lnTo>
                        <a:pt x="3979" y="7927"/>
                      </a:lnTo>
                      <a:lnTo>
                        <a:pt x="3979" y="9314"/>
                      </a:lnTo>
                      <a:lnTo>
                        <a:pt x="4358" y="10899"/>
                      </a:lnTo>
                      <a:lnTo>
                        <a:pt x="4926" y="12088"/>
                      </a:lnTo>
                      <a:lnTo>
                        <a:pt x="11937" y="6539"/>
                      </a:lnTo>
                      <a:close/>
                      <a:moveTo>
                        <a:pt x="11937" y="6539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85" name="Freeform 46"/>
                <p:cNvSpPr>
                  <a:spLocks/>
                </p:cNvSpPr>
                <p:nvPr/>
              </p:nvSpPr>
              <p:spPr bwMode="auto">
                <a:xfrm>
                  <a:off x="1516" y="255"/>
                  <a:ext cx="112" cy="128"/>
                </a:xfrm>
                <a:custGeom>
                  <a:avLst/>
                  <a:gdLst>
                    <a:gd name="T0" fmla="*/ 15487 w 21600"/>
                    <a:gd name="T1" fmla="*/ 0 h 21600"/>
                    <a:gd name="T2" fmla="*/ 17932 w 21600"/>
                    <a:gd name="T3" fmla="*/ 3213 h 21600"/>
                    <a:gd name="T4" fmla="*/ 12430 w 21600"/>
                    <a:gd name="T5" fmla="*/ 6069 h 21600"/>
                    <a:gd name="T6" fmla="*/ 21600 w 21600"/>
                    <a:gd name="T7" fmla="*/ 18922 h 21600"/>
                    <a:gd name="T8" fmla="*/ 17117 w 21600"/>
                    <a:gd name="T9" fmla="*/ 21600 h 21600"/>
                    <a:gd name="T10" fmla="*/ 7743 w 21600"/>
                    <a:gd name="T11" fmla="*/ 8747 h 21600"/>
                    <a:gd name="T12" fmla="*/ 2242 w 21600"/>
                    <a:gd name="T13" fmla="*/ 11782 h 21600"/>
                    <a:gd name="T14" fmla="*/ 0 w 21600"/>
                    <a:gd name="T15" fmla="*/ 8747 h 21600"/>
                    <a:gd name="T16" fmla="*/ 15487 w 21600"/>
                    <a:gd name="T17" fmla="*/ 0 h 21600"/>
                    <a:gd name="T18" fmla="*/ 15487 w 21600"/>
                    <a:gd name="T1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15487" y="0"/>
                      </a:moveTo>
                      <a:lnTo>
                        <a:pt x="17932" y="3213"/>
                      </a:lnTo>
                      <a:lnTo>
                        <a:pt x="12430" y="6069"/>
                      </a:lnTo>
                      <a:lnTo>
                        <a:pt x="21600" y="18922"/>
                      </a:lnTo>
                      <a:lnTo>
                        <a:pt x="17117" y="21600"/>
                      </a:lnTo>
                      <a:lnTo>
                        <a:pt x="7743" y="8747"/>
                      </a:lnTo>
                      <a:lnTo>
                        <a:pt x="2242" y="11782"/>
                      </a:lnTo>
                      <a:lnTo>
                        <a:pt x="0" y="8747"/>
                      </a:lnTo>
                      <a:lnTo>
                        <a:pt x="15487" y="0"/>
                      </a:lnTo>
                      <a:close/>
                      <a:moveTo>
                        <a:pt x="15487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86" name="AutoShape 47"/>
                <p:cNvSpPr>
                  <a:spLocks/>
                </p:cNvSpPr>
                <p:nvPr/>
              </p:nvSpPr>
              <p:spPr bwMode="auto">
                <a:xfrm>
                  <a:off x="1432" y="325"/>
                  <a:ext cx="126" cy="11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9240" y="11469"/>
                      </a:moveTo>
                      <a:lnTo>
                        <a:pt x="20511" y="13763"/>
                      </a:lnTo>
                      <a:lnTo>
                        <a:pt x="21600" y="15674"/>
                      </a:lnTo>
                      <a:lnTo>
                        <a:pt x="17607" y="17586"/>
                      </a:lnTo>
                      <a:lnTo>
                        <a:pt x="16518" y="15865"/>
                      </a:lnTo>
                      <a:lnTo>
                        <a:pt x="16336" y="16057"/>
                      </a:lnTo>
                      <a:lnTo>
                        <a:pt x="15610" y="17777"/>
                      </a:lnTo>
                      <a:lnTo>
                        <a:pt x="14339" y="19688"/>
                      </a:lnTo>
                      <a:lnTo>
                        <a:pt x="12343" y="21027"/>
                      </a:lnTo>
                      <a:lnTo>
                        <a:pt x="9983" y="21600"/>
                      </a:lnTo>
                      <a:lnTo>
                        <a:pt x="7624" y="21409"/>
                      </a:lnTo>
                      <a:lnTo>
                        <a:pt x="5808" y="20453"/>
                      </a:lnTo>
                      <a:lnTo>
                        <a:pt x="4538" y="18542"/>
                      </a:lnTo>
                      <a:lnTo>
                        <a:pt x="3812" y="15865"/>
                      </a:lnTo>
                      <a:lnTo>
                        <a:pt x="3993" y="13189"/>
                      </a:lnTo>
                      <a:lnTo>
                        <a:pt x="5627" y="10896"/>
                      </a:lnTo>
                      <a:lnTo>
                        <a:pt x="7805" y="8411"/>
                      </a:lnTo>
                      <a:lnTo>
                        <a:pt x="11435" y="6308"/>
                      </a:lnTo>
                      <a:lnTo>
                        <a:pt x="11254" y="6117"/>
                      </a:lnTo>
                      <a:lnTo>
                        <a:pt x="10891" y="5352"/>
                      </a:lnTo>
                      <a:lnTo>
                        <a:pt x="10165" y="4588"/>
                      </a:lnTo>
                      <a:lnTo>
                        <a:pt x="9076" y="4205"/>
                      </a:lnTo>
                      <a:lnTo>
                        <a:pt x="7805" y="4205"/>
                      </a:lnTo>
                      <a:lnTo>
                        <a:pt x="6171" y="4779"/>
                      </a:lnTo>
                      <a:lnTo>
                        <a:pt x="3812" y="6499"/>
                      </a:lnTo>
                      <a:lnTo>
                        <a:pt x="2360" y="8602"/>
                      </a:lnTo>
                      <a:lnTo>
                        <a:pt x="0" y="6117"/>
                      </a:lnTo>
                      <a:lnTo>
                        <a:pt x="1271" y="4396"/>
                      </a:lnTo>
                      <a:lnTo>
                        <a:pt x="2904" y="2676"/>
                      </a:lnTo>
                      <a:lnTo>
                        <a:pt x="5445" y="1147"/>
                      </a:lnTo>
                      <a:lnTo>
                        <a:pt x="7987" y="191"/>
                      </a:lnTo>
                      <a:lnTo>
                        <a:pt x="10165" y="0"/>
                      </a:lnTo>
                      <a:lnTo>
                        <a:pt x="11980" y="573"/>
                      </a:lnTo>
                      <a:lnTo>
                        <a:pt x="13613" y="1720"/>
                      </a:lnTo>
                      <a:lnTo>
                        <a:pt x="15066" y="3058"/>
                      </a:lnTo>
                      <a:lnTo>
                        <a:pt x="16155" y="4970"/>
                      </a:lnTo>
                      <a:lnTo>
                        <a:pt x="19240" y="11469"/>
                      </a:lnTo>
                      <a:close/>
                      <a:moveTo>
                        <a:pt x="12887" y="9175"/>
                      </a:moveTo>
                      <a:lnTo>
                        <a:pt x="11254" y="10322"/>
                      </a:lnTo>
                      <a:lnTo>
                        <a:pt x="9620" y="11469"/>
                      </a:lnTo>
                      <a:lnTo>
                        <a:pt x="8531" y="12616"/>
                      </a:lnTo>
                      <a:lnTo>
                        <a:pt x="8168" y="14145"/>
                      </a:lnTo>
                      <a:lnTo>
                        <a:pt x="8531" y="15865"/>
                      </a:lnTo>
                      <a:lnTo>
                        <a:pt x="9257" y="16821"/>
                      </a:lnTo>
                      <a:lnTo>
                        <a:pt x="10165" y="17395"/>
                      </a:lnTo>
                      <a:lnTo>
                        <a:pt x="11254" y="17395"/>
                      </a:lnTo>
                      <a:lnTo>
                        <a:pt x="12161" y="17012"/>
                      </a:lnTo>
                      <a:lnTo>
                        <a:pt x="13613" y="16057"/>
                      </a:lnTo>
                      <a:lnTo>
                        <a:pt x="14339" y="14336"/>
                      </a:lnTo>
                      <a:lnTo>
                        <a:pt x="14521" y="12616"/>
                      </a:lnTo>
                      <a:lnTo>
                        <a:pt x="14339" y="12042"/>
                      </a:lnTo>
                      <a:lnTo>
                        <a:pt x="13976" y="11660"/>
                      </a:lnTo>
                      <a:lnTo>
                        <a:pt x="12887" y="9175"/>
                      </a:lnTo>
                      <a:close/>
                      <a:moveTo>
                        <a:pt x="12887" y="9175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87" name="AutoShape 48"/>
                <p:cNvSpPr>
                  <a:spLocks/>
                </p:cNvSpPr>
                <p:nvPr/>
              </p:nvSpPr>
              <p:spPr bwMode="auto">
                <a:xfrm>
                  <a:off x="1325" y="363"/>
                  <a:ext cx="141" cy="17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1856" y="0"/>
                      </a:moveTo>
                      <a:lnTo>
                        <a:pt x="16890" y="10477"/>
                      </a:lnTo>
                      <a:lnTo>
                        <a:pt x="18677" y="9959"/>
                      </a:lnTo>
                      <a:lnTo>
                        <a:pt x="21600" y="16426"/>
                      </a:lnTo>
                      <a:lnTo>
                        <a:pt x="18514" y="17332"/>
                      </a:lnTo>
                      <a:lnTo>
                        <a:pt x="16241" y="13322"/>
                      </a:lnTo>
                      <a:lnTo>
                        <a:pt x="5847" y="16426"/>
                      </a:lnTo>
                      <a:lnTo>
                        <a:pt x="7471" y="20695"/>
                      </a:lnTo>
                      <a:lnTo>
                        <a:pt x="4547" y="21600"/>
                      </a:lnTo>
                      <a:lnTo>
                        <a:pt x="1299" y="15392"/>
                      </a:lnTo>
                      <a:lnTo>
                        <a:pt x="2598" y="14874"/>
                      </a:lnTo>
                      <a:lnTo>
                        <a:pt x="2923" y="13322"/>
                      </a:lnTo>
                      <a:lnTo>
                        <a:pt x="2923" y="11770"/>
                      </a:lnTo>
                      <a:lnTo>
                        <a:pt x="2436" y="9313"/>
                      </a:lnTo>
                      <a:lnTo>
                        <a:pt x="1624" y="6855"/>
                      </a:lnTo>
                      <a:lnTo>
                        <a:pt x="0" y="3622"/>
                      </a:lnTo>
                      <a:lnTo>
                        <a:pt x="11856" y="0"/>
                      </a:lnTo>
                      <a:close/>
                      <a:moveTo>
                        <a:pt x="5684" y="6596"/>
                      </a:moveTo>
                      <a:lnTo>
                        <a:pt x="6496" y="8795"/>
                      </a:lnTo>
                      <a:lnTo>
                        <a:pt x="6821" y="10865"/>
                      </a:lnTo>
                      <a:lnTo>
                        <a:pt x="6821" y="12287"/>
                      </a:lnTo>
                      <a:lnTo>
                        <a:pt x="6659" y="13451"/>
                      </a:lnTo>
                      <a:lnTo>
                        <a:pt x="12992" y="11641"/>
                      </a:lnTo>
                      <a:lnTo>
                        <a:pt x="9095" y="3622"/>
                      </a:lnTo>
                      <a:lnTo>
                        <a:pt x="4710" y="4915"/>
                      </a:lnTo>
                      <a:lnTo>
                        <a:pt x="5684" y="6596"/>
                      </a:lnTo>
                      <a:close/>
                      <a:moveTo>
                        <a:pt x="5684" y="6596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88" name="AutoShape 49"/>
                <p:cNvSpPr>
                  <a:spLocks/>
                </p:cNvSpPr>
                <p:nvPr/>
              </p:nvSpPr>
              <p:spPr bwMode="auto">
                <a:xfrm>
                  <a:off x="1199" y="413"/>
                  <a:ext cx="114" cy="11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200" y="8051"/>
                      </a:moveTo>
                      <a:lnTo>
                        <a:pt x="21600" y="10996"/>
                      </a:lnTo>
                      <a:lnTo>
                        <a:pt x="21400" y="13745"/>
                      </a:lnTo>
                      <a:lnTo>
                        <a:pt x="20600" y="15905"/>
                      </a:lnTo>
                      <a:lnTo>
                        <a:pt x="19200" y="17869"/>
                      </a:lnTo>
                      <a:lnTo>
                        <a:pt x="17400" y="19440"/>
                      </a:lnTo>
                      <a:lnTo>
                        <a:pt x="15600" y="20422"/>
                      </a:lnTo>
                      <a:lnTo>
                        <a:pt x="13400" y="21207"/>
                      </a:lnTo>
                      <a:lnTo>
                        <a:pt x="10600" y="21600"/>
                      </a:lnTo>
                      <a:lnTo>
                        <a:pt x="7800" y="21207"/>
                      </a:lnTo>
                      <a:lnTo>
                        <a:pt x="5400" y="20225"/>
                      </a:lnTo>
                      <a:lnTo>
                        <a:pt x="3200" y="18851"/>
                      </a:lnTo>
                      <a:lnTo>
                        <a:pt x="1400" y="16298"/>
                      </a:lnTo>
                      <a:lnTo>
                        <a:pt x="400" y="13549"/>
                      </a:lnTo>
                      <a:lnTo>
                        <a:pt x="0" y="10211"/>
                      </a:lnTo>
                      <a:lnTo>
                        <a:pt x="400" y="7462"/>
                      </a:lnTo>
                      <a:lnTo>
                        <a:pt x="1400" y="5105"/>
                      </a:lnTo>
                      <a:lnTo>
                        <a:pt x="3000" y="2945"/>
                      </a:lnTo>
                      <a:lnTo>
                        <a:pt x="5400" y="1375"/>
                      </a:lnTo>
                      <a:lnTo>
                        <a:pt x="8200" y="196"/>
                      </a:lnTo>
                      <a:lnTo>
                        <a:pt x="11200" y="0"/>
                      </a:lnTo>
                      <a:lnTo>
                        <a:pt x="13800" y="196"/>
                      </a:lnTo>
                      <a:lnTo>
                        <a:pt x="16400" y="1178"/>
                      </a:lnTo>
                      <a:lnTo>
                        <a:pt x="18400" y="2945"/>
                      </a:lnTo>
                      <a:lnTo>
                        <a:pt x="20000" y="5302"/>
                      </a:lnTo>
                      <a:lnTo>
                        <a:pt x="21200" y="8051"/>
                      </a:lnTo>
                      <a:close/>
                      <a:moveTo>
                        <a:pt x="5800" y="11978"/>
                      </a:moveTo>
                      <a:lnTo>
                        <a:pt x="6600" y="14727"/>
                      </a:lnTo>
                      <a:lnTo>
                        <a:pt x="8400" y="16495"/>
                      </a:lnTo>
                      <a:lnTo>
                        <a:pt x="10400" y="17673"/>
                      </a:lnTo>
                      <a:lnTo>
                        <a:pt x="12600" y="17673"/>
                      </a:lnTo>
                      <a:lnTo>
                        <a:pt x="14200" y="16887"/>
                      </a:lnTo>
                      <a:lnTo>
                        <a:pt x="15400" y="15513"/>
                      </a:lnTo>
                      <a:lnTo>
                        <a:pt x="16000" y="13942"/>
                      </a:lnTo>
                      <a:lnTo>
                        <a:pt x="16200" y="11782"/>
                      </a:lnTo>
                      <a:lnTo>
                        <a:pt x="15800" y="9425"/>
                      </a:lnTo>
                      <a:lnTo>
                        <a:pt x="15200" y="7462"/>
                      </a:lnTo>
                      <a:lnTo>
                        <a:pt x="14000" y="5891"/>
                      </a:lnTo>
                      <a:lnTo>
                        <a:pt x="12600" y="4713"/>
                      </a:lnTo>
                      <a:lnTo>
                        <a:pt x="11200" y="3927"/>
                      </a:lnTo>
                      <a:lnTo>
                        <a:pt x="9000" y="3927"/>
                      </a:lnTo>
                      <a:lnTo>
                        <a:pt x="7000" y="4909"/>
                      </a:lnTo>
                      <a:lnTo>
                        <a:pt x="6000" y="6087"/>
                      </a:lnTo>
                      <a:lnTo>
                        <a:pt x="5400" y="8051"/>
                      </a:lnTo>
                      <a:lnTo>
                        <a:pt x="5400" y="10015"/>
                      </a:lnTo>
                      <a:lnTo>
                        <a:pt x="5800" y="11978"/>
                      </a:lnTo>
                      <a:close/>
                      <a:moveTo>
                        <a:pt x="5800" y="1197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89" name="Freeform 50"/>
                <p:cNvSpPr>
                  <a:spLocks/>
                </p:cNvSpPr>
                <p:nvPr/>
              </p:nvSpPr>
              <p:spPr bwMode="auto">
                <a:xfrm>
                  <a:off x="1087" y="432"/>
                  <a:ext cx="97" cy="120"/>
                </a:xfrm>
                <a:custGeom>
                  <a:avLst/>
                  <a:gdLst>
                    <a:gd name="T0" fmla="*/ 20896 w 21600"/>
                    <a:gd name="T1" fmla="*/ 0 h 21600"/>
                    <a:gd name="T2" fmla="*/ 21600 w 21600"/>
                    <a:gd name="T3" fmla="*/ 3823 h 21600"/>
                    <a:gd name="T4" fmla="*/ 14322 w 21600"/>
                    <a:gd name="T5" fmla="*/ 4779 h 21600"/>
                    <a:gd name="T6" fmla="*/ 17374 w 21600"/>
                    <a:gd name="T7" fmla="*/ 21027 h 21600"/>
                    <a:gd name="T8" fmla="*/ 11035 w 21600"/>
                    <a:gd name="T9" fmla="*/ 21600 h 21600"/>
                    <a:gd name="T10" fmla="*/ 8217 w 21600"/>
                    <a:gd name="T11" fmla="*/ 5735 h 21600"/>
                    <a:gd name="T12" fmla="*/ 704 w 21600"/>
                    <a:gd name="T13" fmla="*/ 6499 h 21600"/>
                    <a:gd name="T14" fmla="*/ 0 w 21600"/>
                    <a:gd name="T15" fmla="*/ 2485 h 21600"/>
                    <a:gd name="T16" fmla="*/ 20896 w 21600"/>
                    <a:gd name="T17" fmla="*/ 0 h 21600"/>
                    <a:gd name="T18" fmla="*/ 20896 w 21600"/>
                    <a:gd name="T1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20896" y="0"/>
                      </a:moveTo>
                      <a:lnTo>
                        <a:pt x="21600" y="3823"/>
                      </a:lnTo>
                      <a:lnTo>
                        <a:pt x="14322" y="4779"/>
                      </a:lnTo>
                      <a:lnTo>
                        <a:pt x="17374" y="21027"/>
                      </a:lnTo>
                      <a:lnTo>
                        <a:pt x="11035" y="21600"/>
                      </a:lnTo>
                      <a:lnTo>
                        <a:pt x="8217" y="5735"/>
                      </a:lnTo>
                      <a:lnTo>
                        <a:pt x="704" y="6499"/>
                      </a:lnTo>
                      <a:lnTo>
                        <a:pt x="0" y="2485"/>
                      </a:lnTo>
                      <a:lnTo>
                        <a:pt x="20896" y="0"/>
                      </a:lnTo>
                      <a:close/>
                      <a:moveTo>
                        <a:pt x="20896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90" name="AutoShape 51"/>
                <p:cNvSpPr>
                  <a:spLocks/>
                </p:cNvSpPr>
                <p:nvPr/>
              </p:nvSpPr>
              <p:spPr bwMode="auto">
                <a:xfrm>
                  <a:off x="971" y="448"/>
                  <a:ext cx="113" cy="1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9924"/>
                      </a:moveTo>
                      <a:lnTo>
                        <a:pt x="21398" y="13038"/>
                      </a:lnTo>
                      <a:lnTo>
                        <a:pt x="20591" y="15568"/>
                      </a:lnTo>
                      <a:lnTo>
                        <a:pt x="19379" y="17708"/>
                      </a:lnTo>
                      <a:lnTo>
                        <a:pt x="17764" y="19265"/>
                      </a:lnTo>
                      <a:lnTo>
                        <a:pt x="15746" y="20432"/>
                      </a:lnTo>
                      <a:lnTo>
                        <a:pt x="13727" y="21211"/>
                      </a:lnTo>
                      <a:lnTo>
                        <a:pt x="11305" y="21600"/>
                      </a:lnTo>
                      <a:lnTo>
                        <a:pt x="8479" y="21405"/>
                      </a:lnTo>
                      <a:lnTo>
                        <a:pt x="5854" y="20432"/>
                      </a:lnTo>
                      <a:lnTo>
                        <a:pt x="3634" y="19070"/>
                      </a:lnTo>
                      <a:lnTo>
                        <a:pt x="1817" y="17124"/>
                      </a:lnTo>
                      <a:lnTo>
                        <a:pt x="606" y="14595"/>
                      </a:lnTo>
                      <a:lnTo>
                        <a:pt x="0" y="11481"/>
                      </a:lnTo>
                      <a:lnTo>
                        <a:pt x="202" y="8368"/>
                      </a:lnTo>
                      <a:lnTo>
                        <a:pt x="1211" y="5643"/>
                      </a:lnTo>
                      <a:lnTo>
                        <a:pt x="2826" y="3503"/>
                      </a:lnTo>
                      <a:lnTo>
                        <a:pt x="4643" y="1751"/>
                      </a:lnTo>
                      <a:lnTo>
                        <a:pt x="7469" y="584"/>
                      </a:lnTo>
                      <a:lnTo>
                        <a:pt x="10497" y="0"/>
                      </a:lnTo>
                      <a:lnTo>
                        <a:pt x="14131" y="389"/>
                      </a:lnTo>
                      <a:lnTo>
                        <a:pt x="16957" y="1557"/>
                      </a:lnTo>
                      <a:lnTo>
                        <a:pt x="19379" y="3697"/>
                      </a:lnTo>
                      <a:lnTo>
                        <a:pt x="20793" y="6616"/>
                      </a:lnTo>
                      <a:lnTo>
                        <a:pt x="21600" y="9924"/>
                      </a:lnTo>
                      <a:close/>
                      <a:moveTo>
                        <a:pt x="5652" y="11092"/>
                      </a:moveTo>
                      <a:lnTo>
                        <a:pt x="6056" y="13427"/>
                      </a:lnTo>
                      <a:lnTo>
                        <a:pt x="6864" y="15178"/>
                      </a:lnTo>
                      <a:lnTo>
                        <a:pt x="8075" y="16735"/>
                      </a:lnTo>
                      <a:lnTo>
                        <a:pt x="9488" y="17708"/>
                      </a:lnTo>
                      <a:lnTo>
                        <a:pt x="11305" y="17903"/>
                      </a:lnTo>
                      <a:lnTo>
                        <a:pt x="13525" y="17319"/>
                      </a:lnTo>
                      <a:lnTo>
                        <a:pt x="14938" y="15568"/>
                      </a:lnTo>
                      <a:lnTo>
                        <a:pt x="15948" y="13427"/>
                      </a:lnTo>
                      <a:lnTo>
                        <a:pt x="16150" y="10508"/>
                      </a:lnTo>
                      <a:lnTo>
                        <a:pt x="15746" y="8562"/>
                      </a:lnTo>
                      <a:lnTo>
                        <a:pt x="15140" y="6616"/>
                      </a:lnTo>
                      <a:lnTo>
                        <a:pt x="14131" y="5059"/>
                      </a:lnTo>
                      <a:lnTo>
                        <a:pt x="12516" y="4086"/>
                      </a:lnTo>
                      <a:lnTo>
                        <a:pt x="10497" y="3697"/>
                      </a:lnTo>
                      <a:lnTo>
                        <a:pt x="8680" y="4281"/>
                      </a:lnTo>
                      <a:lnTo>
                        <a:pt x="7065" y="5449"/>
                      </a:lnTo>
                      <a:lnTo>
                        <a:pt x="6258" y="7200"/>
                      </a:lnTo>
                      <a:lnTo>
                        <a:pt x="5652" y="8951"/>
                      </a:lnTo>
                      <a:lnTo>
                        <a:pt x="5652" y="11092"/>
                      </a:lnTo>
                      <a:close/>
                      <a:moveTo>
                        <a:pt x="5652" y="11092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91" name="AutoShape 52"/>
                <p:cNvSpPr>
                  <a:spLocks/>
                </p:cNvSpPr>
                <p:nvPr/>
              </p:nvSpPr>
              <p:spPr bwMode="auto">
                <a:xfrm>
                  <a:off x="845" y="401"/>
                  <a:ext cx="109" cy="16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0132" y="2908"/>
                      </a:moveTo>
                      <a:lnTo>
                        <a:pt x="18664" y="3185"/>
                      </a:lnTo>
                      <a:lnTo>
                        <a:pt x="16986" y="3323"/>
                      </a:lnTo>
                      <a:lnTo>
                        <a:pt x="15099" y="3323"/>
                      </a:lnTo>
                      <a:lnTo>
                        <a:pt x="12163" y="3600"/>
                      </a:lnTo>
                      <a:lnTo>
                        <a:pt x="9437" y="4292"/>
                      </a:lnTo>
                      <a:lnTo>
                        <a:pt x="7550" y="5400"/>
                      </a:lnTo>
                      <a:lnTo>
                        <a:pt x="6291" y="6508"/>
                      </a:lnTo>
                      <a:lnTo>
                        <a:pt x="5243" y="7892"/>
                      </a:lnTo>
                      <a:lnTo>
                        <a:pt x="4823" y="9277"/>
                      </a:lnTo>
                      <a:lnTo>
                        <a:pt x="5033" y="9277"/>
                      </a:lnTo>
                      <a:lnTo>
                        <a:pt x="6501" y="8169"/>
                      </a:lnTo>
                      <a:lnTo>
                        <a:pt x="8179" y="7338"/>
                      </a:lnTo>
                      <a:lnTo>
                        <a:pt x="10276" y="6785"/>
                      </a:lnTo>
                      <a:lnTo>
                        <a:pt x="12792" y="6646"/>
                      </a:lnTo>
                      <a:lnTo>
                        <a:pt x="15938" y="7200"/>
                      </a:lnTo>
                      <a:lnTo>
                        <a:pt x="18245" y="8169"/>
                      </a:lnTo>
                      <a:lnTo>
                        <a:pt x="20132" y="9692"/>
                      </a:lnTo>
                      <a:lnTo>
                        <a:pt x="21390" y="11908"/>
                      </a:lnTo>
                      <a:lnTo>
                        <a:pt x="21600" y="14400"/>
                      </a:lnTo>
                      <a:lnTo>
                        <a:pt x="20971" y="16477"/>
                      </a:lnTo>
                      <a:lnTo>
                        <a:pt x="19713" y="18415"/>
                      </a:lnTo>
                      <a:lnTo>
                        <a:pt x="18245" y="19800"/>
                      </a:lnTo>
                      <a:lnTo>
                        <a:pt x="15938" y="20908"/>
                      </a:lnTo>
                      <a:lnTo>
                        <a:pt x="13002" y="21462"/>
                      </a:lnTo>
                      <a:lnTo>
                        <a:pt x="10066" y="21600"/>
                      </a:lnTo>
                      <a:lnTo>
                        <a:pt x="7130" y="21185"/>
                      </a:lnTo>
                      <a:lnTo>
                        <a:pt x="4614" y="20215"/>
                      </a:lnTo>
                      <a:lnTo>
                        <a:pt x="2517" y="19108"/>
                      </a:lnTo>
                      <a:lnTo>
                        <a:pt x="1258" y="17446"/>
                      </a:lnTo>
                      <a:lnTo>
                        <a:pt x="419" y="15646"/>
                      </a:lnTo>
                      <a:lnTo>
                        <a:pt x="0" y="13569"/>
                      </a:lnTo>
                      <a:lnTo>
                        <a:pt x="0" y="11354"/>
                      </a:lnTo>
                      <a:lnTo>
                        <a:pt x="629" y="8862"/>
                      </a:lnTo>
                      <a:lnTo>
                        <a:pt x="1468" y="6508"/>
                      </a:lnTo>
                      <a:lnTo>
                        <a:pt x="2936" y="4708"/>
                      </a:lnTo>
                      <a:lnTo>
                        <a:pt x="4823" y="3046"/>
                      </a:lnTo>
                      <a:lnTo>
                        <a:pt x="7550" y="1800"/>
                      </a:lnTo>
                      <a:lnTo>
                        <a:pt x="10905" y="831"/>
                      </a:lnTo>
                      <a:lnTo>
                        <a:pt x="14680" y="415"/>
                      </a:lnTo>
                      <a:lnTo>
                        <a:pt x="16777" y="415"/>
                      </a:lnTo>
                      <a:lnTo>
                        <a:pt x="18874" y="277"/>
                      </a:lnTo>
                      <a:lnTo>
                        <a:pt x="20761" y="0"/>
                      </a:lnTo>
                      <a:lnTo>
                        <a:pt x="20132" y="2908"/>
                      </a:lnTo>
                      <a:close/>
                      <a:moveTo>
                        <a:pt x="11115" y="9138"/>
                      </a:moveTo>
                      <a:lnTo>
                        <a:pt x="9437" y="9277"/>
                      </a:lnTo>
                      <a:lnTo>
                        <a:pt x="7969" y="9831"/>
                      </a:lnTo>
                      <a:lnTo>
                        <a:pt x="7130" y="10662"/>
                      </a:lnTo>
                      <a:lnTo>
                        <a:pt x="6082" y="12046"/>
                      </a:lnTo>
                      <a:lnTo>
                        <a:pt x="5452" y="13569"/>
                      </a:lnTo>
                      <a:lnTo>
                        <a:pt x="5452" y="14954"/>
                      </a:lnTo>
                      <a:lnTo>
                        <a:pt x="6082" y="16200"/>
                      </a:lnTo>
                      <a:lnTo>
                        <a:pt x="6920" y="17585"/>
                      </a:lnTo>
                      <a:lnTo>
                        <a:pt x="8179" y="18554"/>
                      </a:lnTo>
                      <a:lnTo>
                        <a:pt x="10276" y="18969"/>
                      </a:lnTo>
                      <a:lnTo>
                        <a:pt x="12373" y="18692"/>
                      </a:lnTo>
                      <a:lnTo>
                        <a:pt x="13841" y="18000"/>
                      </a:lnTo>
                      <a:lnTo>
                        <a:pt x="14889" y="16892"/>
                      </a:lnTo>
                      <a:lnTo>
                        <a:pt x="15728" y="15785"/>
                      </a:lnTo>
                      <a:lnTo>
                        <a:pt x="15938" y="14262"/>
                      </a:lnTo>
                      <a:lnTo>
                        <a:pt x="15938" y="12877"/>
                      </a:lnTo>
                      <a:lnTo>
                        <a:pt x="15518" y="11631"/>
                      </a:lnTo>
                      <a:lnTo>
                        <a:pt x="14470" y="10523"/>
                      </a:lnTo>
                      <a:lnTo>
                        <a:pt x="13002" y="9554"/>
                      </a:lnTo>
                      <a:lnTo>
                        <a:pt x="11115" y="9138"/>
                      </a:lnTo>
                      <a:close/>
                      <a:moveTo>
                        <a:pt x="11115" y="913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92" name="AutoShape 53"/>
                <p:cNvSpPr>
                  <a:spLocks/>
                </p:cNvSpPr>
                <p:nvPr/>
              </p:nvSpPr>
              <p:spPr bwMode="auto">
                <a:xfrm>
                  <a:off x="723" y="435"/>
                  <a:ext cx="100" cy="12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0008" y="16863"/>
                      </a:moveTo>
                      <a:lnTo>
                        <a:pt x="19554" y="19516"/>
                      </a:lnTo>
                      <a:lnTo>
                        <a:pt x="19326" y="21600"/>
                      </a:lnTo>
                      <a:lnTo>
                        <a:pt x="14097" y="20842"/>
                      </a:lnTo>
                      <a:lnTo>
                        <a:pt x="14097" y="18758"/>
                      </a:lnTo>
                      <a:lnTo>
                        <a:pt x="13869" y="18758"/>
                      </a:lnTo>
                      <a:lnTo>
                        <a:pt x="11823" y="19895"/>
                      </a:lnTo>
                      <a:lnTo>
                        <a:pt x="9322" y="20463"/>
                      </a:lnTo>
                      <a:lnTo>
                        <a:pt x="6366" y="20463"/>
                      </a:lnTo>
                      <a:lnTo>
                        <a:pt x="3865" y="19705"/>
                      </a:lnTo>
                      <a:lnTo>
                        <a:pt x="1819" y="18568"/>
                      </a:lnTo>
                      <a:lnTo>
                        <a:pt x="682" y="17053"/>
                      </a:lnTo>
                      <a:lnTo>
                        <a:pt x="0" y="15347"/>
                      </a:lnTo>
                      <a:lnTo>
                        <a:pt x="0" y="13453"/>
                      </a:lnTo>
                      <a:lnTo>
                        <a:pt x="909" y="11179"/>
                      </a:lnTo>
                      <a:lnTo>
                        <a:pt x="2501" y="9663"/>
                      </a:lnTo>
                      <a:lnTo>
                        <a:pt x="4775" y="8337"/>
                      </a:lnTo>
                      <a:lnTo>
                        <a:pt x="7731" y="7768"/>
                      </a:lnTo>
                      <a:lnTo>
                        <a:pt x="11368" y="7579"/>
                      </a:lnTo>
                      <a:lnTo>
                        <a:pt x="15461" y="7958"/>
                      </a:lnTo>
                      <a:lnTo>
                        <a:pt x="15688" y="7579"/>
                      </a:lnTo>
                      <a:lnTo>
                        <a:pt x="15688" y="6632"/>
                      </a:lnTo>
                      <a:lnTo>
                        <a:pt x="15461" y="5874"/>
                      </a:lnTo>
                      <a:lnTo>
                        <a:pt x="14779" y="4737"/>
                      </a:lnTo>
                      <a:lnTo>
                        <a:pt x="13415" y="3979"/>
                      </a:lnTo>
                      <a:lnTo>
                        <a:pt x="11596" y="3411"/>
                      </a:lnTo>
                      <a:lnTo>
                        <a:pt x="9095" y="3411"/>
                      </a:lnTo>
                      <a:lnTo>
                        <a:pt x="6594" y="3600"/>
                      </a:lnTo>
                      <a:lnTo>
                        <a:pt x="4775" y="4168"/>
                      </a:lnTo>
                      <a:lnTo>
                        <a:pt x="4320" y="758"/>
                      </a:lnTo>
                      <a:lnTo>
                        <a:pt x="6366" y="189"/>
                      </a:lnTo>
                      <a:lnTo>
                        <a:pt x="9549" y="0"/>
                      </a:lnTo>
                      <a:lnTo>
                        <a:pt x="12960" y="189"/>
                      </a:lnTo>
                      <a:lnTo>
                        <a:pt x="16371" y="947"/>
                      </a:lnTo>
                      <a:lnTo>
                        <a:pt x="18644" y="2084"/>
                      </a:lnTo>
                      <a:lnTo>
                        <a:pt x="20463" y="3600"/>
                      </a:lnTo>
                      <a:lnTo>
                        <a:pt x="21373" y="5684"/>
                      </a:lnTo>
                      <a:lnTo>
                        <a:pt x="21600" y="7579"/>
                      </a:lnTo>
                      <a:lnTo>
                        <a:pt x="21373" y="9853"/>
                      </a:lnTo>
                      <a:lnTo>
                        <a:pt x="20008" y="16863"/>
                      </a:lnTo>
                      <a:close/>
                      <a:moveTo>
                        <a:pt x="15006" y="10989"/>
                      </a:moveTo>
                      <a:lnTo>
                        <a:pt x="12505" y="10800"/>
                      </a:lnTo>
                      <a:lnTo>
                        <a:pt x="10232" y="10800"/>
                      </a:lnTo>
                      <a:lnTo>
                        <a:pt x="8185" y="11368"/>
                      </a:lnTo>
                      <a:lnTo>
                        <a:pt x="6821" y="12316"/>
                      </a:lnTo>
                      <a:lnTo>
                        <a:pt x="5912" y="13832"/>
                      </a:lnTo>
                      <a:lnTo>
                        <a:pt x="5912" y="15158"/>
                      </a:lnTo>
                      <a:lnTo>
                        <a:pt x="6594" y="15916"/>
                      </a:lnTo>
                      <a:lnTo>
                        <a:pt x="7503" y="16674"/>
                      </a:lnTo>
                      <a:lnTo>
                        <a:pt x="8867" y="17053"/>
                      </a:lnTo>
                      <a:lnTo>
                        <a:pt x="11141" y="17053"/>
                      </a:lnTo>
                      <a:lnTo>
                        <a:pt x="12733" y="16105"/>
                      </a:lnTo>
                      <a:lnTo>
                        <a:pt x="14097" y="14968"/>
                      </a:lnTo>
                      <a:lnTo>
                        <a:pt x="14552" y="13832"/>
                      </a:lnTo>
                      <a:lnTo>
                        <a:pt x="15006" y="10989"/>
                      </a:lnTo>
                      <a:close/>
                      <a:moveTo>
                        <a:pt x="15006" y="10989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93" name="AutoShape 54"/>
                <p:cNvSpPr>
                  <a:spLocks/>
                </p:cNvSpPr>
                <p:nvPr/>
              </p:nvSpPr>
              <p:spPr bwMode="auto">
                <a:xfrm>
                  <a:off x="577" y="400"/>
                  <a:ext cx="137" cy="15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4985" y="5007"/>
                      </a:moveTo>
                      <a:lnTo>
                        <a:pt x="5815" y="2289"/>
                      </a:lnTo>
                      <a:lnTo>
                        <a:pt x="6314" y="0"/>
                      </a:lnTo>
                      <a:lnTo>
                        <a:pt x="10135" y="858"/>
                      </a:lnTo>
                      <a:lnTo>
                        <a:pt x="9637" y="3147"/>
                      </a:lnTo>
                      <a:lnTo>
                        <a:pt x="9803" y="3147"/>
                      </a:lnTo>
                      <a:lnTo>
                        <a:pt x="11631" y="2003"/>
                      </a:lnTo>
                      <a:lnTo>
                        <a:pt x="13957" y="1717"/>
                      </a:lnTo>
                      <a:lnTo>
                        <a:pt x="16283" y="2003"/>
                      </a:lnTo>
                      <a:lnTo>
                        <a:pt x="18443" y="2718"/>
                      </a:lnTo>
                      <a:lnTo>
                        <a:pt x="20105" y="4291"/>
                      </a:lnTo>
                      <a:lnTo>
                        <a:pt x="21102" y="6151"/>
                      </a:lnTo>
                      <a:lnTo>
                        <a:pt x="21600" y="8440"/>
                      </a:lnTo>
                      <a:lnTo>
                        <a:pt x="21102" y="11015"/>
                      </a:lnTo>
                      <a:lnTo>
                        <a:pt x="19938" y="13303"/>
                      </a:lnTo>
                      <a:lnTo>
                        <a:pt x="18609" y="15163"/>
                      </a:lnTo>
                      <a:lnTo>
                        <a:pt x="16782" y="16450"/>
                      </a:lnTo>
                      <a:lnTo>
                        <a:pt x="14788" y="17023"/>
                      </a:lnTo>
                      <a:lnTo>
                        <a:pt x="12794" y="17309"/>
                      </a:lnTo>
                      <a:lnTo>
                        <a:pt x="10800" y="17023"/>
                      </a:lnTo>
                      <a:lnTo>
                        <a:pt x="8972" y="16450"/>
                      </a:lnTo>
                      <a:lnTo>
                        <a:pt x="7477" y="15306"/>
                      </a:lnTo>
                      <a:lnTo>
                        <a:pt x="6646" y="14019"/>
                      </a:lnTo>
                      <a:lnTo>
                        <a:pt x="4320" y="21600"/>
                      </a:lnTo>
                      <a:lnTo>
                        <a:pt x="0" y="20456"/>
                      </a:lnTo>
                      <a:lnTo>
                        <a:pt x="4985" y="5007"/>
                      </a:lnTo>
                      <a:close/>
                      <a:moveTo>
                        <a:pt x="8142" y="9441"/>
                      </a:moveTo>
                      <a:lnTo>
                        <a:pt x="7975" y="9870"/>
                      </a:lnTo>
                      <a:lnTo>
                        <a:pt x="7975" y="10156"/>
                      </a:lnTo>
                      <a:lnTo>
                        <a:pt x="7809" y="10585"/>
                      </a:lnTo>
                      <a:lnTo>
                        <a:pt x="7975" y="11730"/>
                      </a:lnTo>
                      <a:lnTo>
                        <a:pt x="8640" y="12874"/>
                      </a:lnTo>
                      <a:lnTo>
                        <a:pt x="9637" y="13446"/>
                      </a:lnTo>
                      <a:lnTo>
                        <a:pt x="10800" y="14019"/>
                      </a:lnTo>
                      <a:lnTo>
                        <a:pt x="12794" y="14019"/>
                      </a:lnTo>
                      <a:lnTo>
                        <a:pt x="14455" y="13303"/>
                      </a:lnTo>
                      <a:lnTo>
                        <a:pt x="15785" y="12159"/>
                      </a:lnTo>
                      <a:lnTo>
                        <a:pt x="16615" y="10156"/>
                      </a:lnTo>
                      <a:lnTo>
                        <a:pt x="16948" y="8726"/>
                      </a:lnTo>
                      <a:lnTo>
                        <a:pt x="16948" y="7295"/>
                      </a:lnTo>
                      <a:lnTo>
                        <a:pt x="16283" y="6008"/>
                      </a:lnTo>
                      <a:lnTo>
                        <a:pt x="15286" y="5150"/>
                      </a:lnTo>
                      <a:lnTo>
                        <a:pt x="13957" y="4577"/>
                      </a:lnTo>
                      <a:lnTo>
                        <a:pt x="12628" y="4434"/>
                      </a:lnTo>
                      <a:lnTo>
                        <a:pt x="11298" y="4721"/>
                      </a:lnTo>
                      <a:lnTo>
                        <a:pt x="10135" y="5436"/>
                      </a:lnTo>
                      <a:lnTo>
                        <a:pt x="9305" y="6294"/>
                      </a:lnTo>
                      <a:lnTo>
                        <a:pt x="8972" y="6866"/>
                      </a:lnTo>
                      <a:lnTo>
                        <a:pt x="8806" y="7295"/>
                      </a:lnTo>
                      <a:lnTo>
                        <a:pt x="8142" y="9441"/>
                      </a:lnTo>
                      <a:close/>
                      <a:moveTo>
                        <a:pt x="8142" y="9441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94" name="AutoShape 55"/>
                <p:cNvSpPr>
                  <a:spLocks/>
                </p:cNvSpPr>
                <p:nvPr/>
              </p:nvSpPr>
              <p:spPr bwMode="auto">
                <a:xfrm>
                  <a:off x="391" y="342"/>
                  <a:ext cx="158" cy="17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4240"/>
                      </a:moveTo>
                      <a:lnTo>
                        <a:pt x="16416" y="14709"/>
                      </a:lnTo>
                      <a:lnTo>
                        <a:pt x="18000" y="15372"/>
                      </a:lnTo>
                      <a:lnTo>
                        <a:pt x="14688" y="21600"/>
                      </a:lnTo>
                      <a:lnTo>
                        <a:pt x="12096" y="20540"/>
                      </a:lnTo>
                      <a:lnTo>
                        <a:pt x="13968" y="16299"/>
                      </a:lnTo>
                      <a:lnTo>
                        <a:pt x="4896" y="12589"/>
                      </a:lnTo>
                      <a:lnTo>
                        <a:pt x="2592" y="16564"/>
                      </a:lnTo>
                      <a:lnTo>
                        <a:pt x="0" y="15637"/>
                      </a:lnTo>
                      <a:lnTo>
                        <a:pt x="2880" y="9144"/>
                      </a:lnTo>
                      <a:lnTo>
                        <a:pt x="4176" y="9541"/>
                      </a:lnTo>
                      <a:lnTo>
                        <a:pt x="5472" y="8746"/>
                      </a:lnTo>
                      <a:lnTo>
                        <a:pt x="6768" y="7553"/>
                      </a:lnTo>
                      <a:lnTo>
                        <a:pt x="8496" y="5566"/>
                      </a:lnTo>
                      <a:lnTo>
                        <a:pt x="9792" y="3180"/>
                      </a:lnTo>
                      <a:lnTo>
                        <a:pt x="11376" y="0"/>
                      </a:lnTo>
                      <a:lnTo>
                        <a:pt x="21600" y="4240"/>
                      </a:lnTo>
                      <a:close/>
                      <a:moveTo>
                        <a:pt x="12384" y="5433"/>
                      </a:moveTo>
                      <a:lnTo>
                        <a:pt x="11232" y="7421"/>
                      </a:lnTo>
                      <a:lnTo>
                        <a:pt x="9792" y="9144"/>
                      </a:lnTo>
                      <a:lnTo>
                        <a:pt x="9360" y="9541"/>
                      </a:lnTo>
                      <a:lnTo>
                        <a:pt x="8352" y="10601"/>
                      </a:lnTo>
                      <a:lnTo>
                        <a:pt x="7776" y="10999"/>
                      </a:lnTo>
                      <a:lnTo>
                        <a:pt x="13104" y="13119"/>
                      </a:lnTo>
                      <a:lnTo>
                        <a:pt x="16992" y="5168"/>
                      </a:lnTo>
                      <a:lnTo>
                        <a:pt x="13248" y="3578"/>
                      </a:lnTo>
                      <a:lnTo>
                        <a:pt x="12384" y="5433"/>
                      </a:lnTo>
                      <a:close/>
                      <a:moveTo>
                        <a:pt x="12384" y="5433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95" name="Freeform 56"/>
                <p:cNvSpPr>
                  <a:spLocks/>
                </p:cNvSpPr>
                <p:nvPr/>
              </p:nvSpPr>
              <p:spPr bwMode="auto">
                <a:xfrm>
                  <a:off x="297" y="274"/>
                  <a:ext cx="143" cy="147"/>
                </a:xfrm>
                <a:custGeom>
                  <a:avLst/>
                  <a:gdLst>
                    <a:gd name="T0" fmla="*/ 12320 w 21600"/>
                    <a:gd name="T1" fmla="*/ 2020 h 21600"/>
                    <a:gd name="T2" fmla="*/ 8960 w 21600"/>
                    <a:gd name="T3" fmla="*/ 7614 h 21600"/>
                    <a:gd name="T4" fmla="*/ 14720 w 21600"/>
                    <a:gd name="T5" fmla="*/ 10722 h 21600"/>
                    <a:gd name="T6" fmla="*/ 17920 w 21600"/>
                    <a:gd name="T7" fmla="*/ 5283 h 21600"/>
                    <a:gd name="T8" fmla="*/ 21600 w 21600"/>
                    <a:gd name="T9" fmla="*/ 7459 h 21600"/>
                    <a:gd name="T10" fmla="*/ 12960 w 21600"/>
                    <a:gd name="T11" fmla="*/ 21600 h 21600"/>
                    <a:gd name="T12" fmla="*/ 9440 w 21600"/>
                    <a:gd name="T13" fmla="*/ 19580 h 21600"/>
                    <a:gd name="T14" fmla="*/ 12960 w 21600"/>
                    <a:gd name="T15" fmla="*/ 13519 h 21600"/>
                    <a:gd name="T16" fmla="*/ 7360 w 21600"/>
                    <a:gd name="T17" fmla="*/ 10256 h 21600"/>
                    <a:gd name="T18" fmla="*/ 3680 w 21600"/>
                    <a:gd name="T19" fmla="*/ 16317 h 21600"/>
                    <a:gd name="T20" fmla="*/ 0 w 21600"/>
                    <a:gd name="T21" fmla="*/ 14141 h 21600"/>
                    <a:gd name="T22" fmla="*/ 8640 w 21600"/>
                    <a:gd name="T23" fmla="*/ 0 h 21600"/>
                    <a:gd name="T24" fmla="*/ 12320 w 21600"/>
                    <a:gd name="T25" fmla="*/ 2020 h 21600"/>
                    <a:gd name="T26" fmla="*/ 12320 w 21600"/>
                    <a:gd name="T27" fmla="*/ 202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12320" y="2020"/>
                      </a:moveTo>
                      <a:lnTo>
                        <a:pt x="8960" y="7614"/>
                      </a:lnTo>
                      <a:lnTo>
                        <a:pt x="14720" y="10722"/>
                      </a:lnTo>
                      <a:lnTo>
                        <a:pt x="17920" y="5283"/>
                      </a:lnTo>
                      <a:lnTo>
                        <a:pt x="21600" y="7459"/>
                      </a:lnTo>
                      <a:lnTo>
                        <a:pt x="12960" y="21600"/>
                      </a:lnTo>
                      <a:lnTo>
                        <a:pt x="9440" y="19580"/>
                      </a:lnTo>
                      <a:lnTo>
                        <a:pt x="12960" y="13519"/>
                      </a:lnTo>
                      <a:lnTo>
                        <a:pt x="7360" y="10256"/>
                      </a:lnTo>
                      <a:lnTo>
                        <a:pt x="3680" y="16317"/>
                      </a:lnTo>
                      <a:lnTo>
                        <a:pt x="0" y="14141"/>
                      </a:lnTo>
                      <a:lnTo>
                        <a:pt x="8640" y="0"/>
                      </a:lnTo>
                      <a:lnTo>
                        <a:pt x="12320" y="2020"/>
                      </a:lnTo>
                      <a:close/>
                      <a:moveTo>
                        <a:pt x="12320" y="202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96" name="AutoShape 57"/>
                <p:cNvSpPr>
                  <a:spLocks/>
                </p:cNvSpPr>
                <p:nvPr/>
              </p:nvSpPr>
              <p:spPr bwMode="auto">
                <a:xfrm>
                  <a:off x="212" y="223"/>
                  <a:ext cx="109" cy="12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5608" y="8308"/>
                      </a:moveTo>
                      <a:lnTo>
                        <a:pt x="4777" y="10338"/>
                      </a:lnTo>
                      <a:lnTo>
                        <a:pt x="4985" y="12369"/>
                      </a:lnTo>
                      <a:lnTo>
                        <a:pt x="5815" y="14400"/>
                      </a:lnTo>
                      <a:lnTo>
                        <a:pt x="7892" y="15877"/>
                      </a:lnTo>
                      <a:lnTo>
                        <a:pt x="9762" y="17169"/>
                      </a:lnTo>
                      <a:lnTo>
                        <a:pt x="11423" y="17908"/>
                      </a:lnTo>
                      <a:lnTo>
                        <a:pt x="13292" y="18462"/>
                      </a:lnTo>
                      <a:lnTo>
                        <a:pt x="11631" y="21600"/>
                      </a:lnTo>
                      <a:lnTo>
                        <a:pt x="9554" y="20862"/>
                      </a:lnTo>
                      <a:lnTo>
                        <a:pt x="7269" y="19754"/>
                      </a:lnTo>
                      <a:lnTo>
                        <a:pt x="4777" y="18462"/>
                      </a:lnTo>
                      <a:lnTo>
                        <a:pt x="2285" y="16431"/>
                      </a:lnTo>
                      <a:lnTo>
                        <a:pt x="623" y="14215"/>
                      </a:lnTo>
                      <a:lnTo>
                        <a:pt x="0" y="11815"/>
                      </a:lnTo>
                      <a:lnTo>
                        <a:pt x="0" y="9600"/>
                      </a:lnTo>
                      <a:lnTo>
                        <a:pt x="623" y="7015"/>
                      </a:lnTo>
                      <a:lnTo>
                        <a:pt x="2285" y="4615"/>
                      </a:lnTo>
                      <a:lnTo>
                        <a:pt x="4362" y="2585"/>
                      </a:lnTo>
                      <a:lnTo>
                        <a:pt x="6646" y="1108"/>
                      </a:lnTo>
                      <a:lnTo>
                        <a:pt x="9346" y="369"/>
                      </a:lnTo>
                      <a:lnTo>
                        <a:pt x="12046" y="0"/>
                      </a:lnTo>
                      <a:lnTo>
                        <a:pt x="15162" y="554"/>
                      </a:lnTo>
                      <a:lnTo>
                        <a:pt x="17862" y="1846"/>
                      </a:lnTo>
                      <a:lnTo>
                        <a:pt x="20146" y="3877"/>
                      </a:lnTo>
                      <a:lnTo>
                        <a:pt x="21185" y="6092"/>
                      </a:lnTo>
                      <a:lnTo>
                        <a:pt x="21600" y="8308"/>
                      </a:lnTo>
                      <a:lnTo>
                        <a:pt x="21185" y="10523"/>
                      </a:lnTo>
                      <a:lnTo>
                        <a:pt x="20354" y="12738"/>
                      </a:lnTo>
                      <a:lnTo>
                        <a:pt x="19108" y="14585"/>
                      </a:lnTo>
                      <a:lnTo>
                        <a:pt x="18485" y="15138"/>
                      </a:lnTo>
                      <a:lnTo>
                        <a:pt x="17446" y="16062"/>
                      </a:lnTo>
                      <a:lnTo>
                        <a:pt x="5608" y="8308"/>
                      </a:lnTo>
                      <a:close/>
                      <a:moveTo>
                        <a:pt x="15992" y="10523"/>
                      </a:moveTo>
                      <a:lnTo>
                        <a:pt x="16408" y="9600"/>
                      </a:lnTo>
                      <a:lnTo>
                        <a:pt x="17031" y="8308"/>
                      </a:lnTo>
                      <a:lnTo>
                        <a:pt x="17031" y="7015"/>
                      </a:lnTo>
                      <a:lnTo>
                        <a:pt x="16615" y="5538"/>
                      </a:lnTo>
                      <a:lnTo>
                        <a:pt x="15369" y="4431"/>
                      </a:lnTo>
                      <a:lnTo>
                        <a:pt x="13292" y="3692"/>
                      </a:lnTo>
                      <a:lnTo>
                        <a:pt x="11215" y="3692"/>
                      </a:lnTo>
                      <a:lnTo>
                        <a:pt x="9554" y="4431"/>
                      </a:lnTo>
                      <a:lnTo>
                        <a:pt x="8100" y="5354"/>
                      </a:lnTo>
                      <a:lnTo>
                        <a:pt x="15992" y="10523"/>
                      </a:lnTo>
                      <a:close/>
                      <a:moveTo>
                        <a:pt x="15992" y="10523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97" name="AutoShape 58"/>
                <p:cNvSpPr>
                  <a:spLocks/>
                </p:cNvSpPr>
                <p:nvPr/>
              </p:nvSpPr>
              <p:spPr bwMode="auto">
                <a:xfrm>
                  <a:off x="61" y="121"/>
                  <a:ext cx="169" cy="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395" y="4287"/>
                      </a:moveTo>
                      <a:lnTo>
                        <a:pt x="12150" y="1979"/>
                      </a:lnTo>
                      <a:lnTo>
                        <a:pt x="13500" y="0"/>
                      </a:lnTo>
                      <a:lnTo>
                        <a:pt x="15930" y="2638"/>
                      </a:lnTo>
                      <a:lnTo>
                        <a:pt x="14445" y="4617"/>
                      </a:lnTo>
                      <a:lnTo>
                        <a:pt x="14580" y="4782"/>
                      </a:lnTo>
                      <a:lnTo>
                        <a:pt x="16335" y="4617"/>
                      </a:lnTo>
                      <a:lnTo>
                        <a:pt x="18225" y="5111"/>
                      </a:lnTo>
                      <a:lnTo>
                        <a:pt x="19845" y="6595"/>
                      </a:lnTo>
                      <a:lnTo>
                        <a:pt x="21060" y="8409"/>
                      </a:lnTo>
                      <a:lnTo>
                        <a:pt x="21600" y="10553"/>
                      </a:lnTo>
                      <a:lnTo>
                        <a:pt x="21465" y="13026"/>
                      </a:lnTo>
                      <a:lnTo>
                        <a:pt x="20655" y="15664"/>
                      </a:lnTo>
                      <a:lnTo>
                        <a:pt x="19305" y="17973"/>
                      </a:lnTo>
                      <a:lnTo>
                        <a:pt x="17550" y="19951"/>
                      </a:lnTo>
                      <a:lnTo>
                        <a:pt x="15795" y="21105"/>
                      </a:lnTo>
                      <a:lnTo>
                        <a:pt x="13905" y="21600"/>
                      </a:lnTo>
                      <a:lnTo>
                        <a:pt x="12285" y="21435"/>
                      </a:lnTo>
                      <a:lnTo>
                        <a:pt x="10665" y="20776"/>
                      </a:lnTo>
                      <a:lnTo>
                        <a:pt x="9315" y="19621"/>
                      </a:lnTo>
                      <a:lnTo>
                        <a:pt x="8370" y="17808"/>
                      </a:lnTo>
                      <a:lnTo>
                        <a:pt x="7695" y="16324"/>
                      </a:lnTo>
                      <a:lnTo>
                        <a:pt x="7695" y="14510"/>
                      </a:lnTo>
                      <a:lnTo>
                        <a:pt x="2565" y="20940"/>
                      </a:lnTo>
                      <a:lnTo>
                        <a:pt x="0" y="18137"/>
                      </a:lnTo>
                      <a:lnTo>
                        <a:pt x="10395" y="4287"/>
                      </a:lnTo>
                      <a:close/>
                      <a:moveTo>
                        <a:pt x="10665" y="10553"/>
                      </a:moveTo>
                      <a:lnTo>
                        <a:pt x="10260" y="11047"/>
                      </a:lnTo>
                      <a:lnTo>
                        <a:pt x="9990" y="11542"/>
                      </a:lnTo>
                      <a:lnTo>
                        <a:pt x="9585" y="12696"/>
                      </a:lnTo>
                      <a:lnTo>
                        <a:pt x="9585" y="14015"/>
                      </a:lnTo>
                      <a:lnTo>
                        <a:pt x="9990" y="15334"/>
                      </a:lnTo>
                      <a:lnTo>
                        <a:pt x="10665" y="16489"/>
                      </a:lnTo>
                      <a:lnTo>
                        <a:pt x="12015" y="17313"/>
                      </a:lnTo>
                      <a:lnTo>
                        <a:pt x="13500" y="17478"/>
                      </a:lnTo>
                      <a:lnTo>
                        <a:pt x="14985" y="16653"/>
                      </a:lnTo>
                      <a:lnTo>
                        <a:pt x="16470" y="15169"/>
                      </a:lnTo>
                      <a:lnTo>
                        <a:pt x="17415" y="13685"/>
                      </a:lnTo>
                      <a:lnTo>
                        <a:pt x="17955" y="12366"/>
                      </a:lnTo>
                      <a:lnTo>
                        <a:pt x="18090" y="10882"/>
                      </a:lnTo>
                      <a:lnTo>
                        <a:pt x="17820" y="9398"/>
                      </a:lnTo>
                      <a:lnTo>
                        <a:pt x="17010" y="8079"/>
                      </a:lnTo>
                      <a:lnTo>
                        <a:pt x="15795" y="7255"/>
                      </a:lnTo>
                      <a:lnTo>
                        <a:pt x="14310" y="7255"/>
                      </a:lnTo>
                      <a:lnTo>
                        <a:pt x="12825" y="7915"/>
                      </a:lnTo>
                      <a:lnTo>
                        <a:pt x="12150" y="8409"/>
                      </a:lnTo>
                      <a:lnTo>
                        <a:pt x="10665" y="10553"/>
                      </a:lnTo>
                      <a:close/>
                      <a:moveTo>
                        <a:pt x="10665" y="10553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98" name="AutoShape 59"/>
                <p:cNvSpPr>
                  <a:spLocks/>
                </p:cNvSpPr>
                <p:nvPr/>
              </p:nvSpPr>
              <p:spPr bwMode="auto">
                <a:xfrm>
                  <a:off x="0" y="0"/>
                  <a:ext cx="179" cy="16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9663"/>
                      </a:moveTo>
                      <a:lnTo>
                        <a:pt x="19440" y="11795"/>
                      </a:lnTo>
                      <a:lnTo>
                        <a:pt x="14104" y="4832"/>
                      </a:lnTo>
                      <a:lnTo>
                        <a:pt x="11181" y="7816"/>
                      </a:lnTo>
                      <a:lnTo>
                        <a:pt x="12706" y="9521"/>
                      </a:lnTo>
                      <a:lnTo>
                        <a:pt x="14231" y="12079"/>
                      </a:lnTo>
                      <a:lnTo>
                        <a:pt x="14993" y="14921"/>
                      </a:lnTo>
                      <a:lnTo>
                        <a:pt x="14866" y="16626"/>
                      </a:lnTo>
                      <a:lnTo>
                        <a:pt x="14231" y="18474"/>
                      </a:lnTo>
                      <a:lnTo>
                        <a:pt x="12960" y="20037"/>
                      </a:lnTo>
                      <a:lnTo>
                        <a:pt x="11689" y="21032"/>
                      </a:lnTo>
                      <a:lnTo>
                        <a:pt x="10165" y="21600"/>
                      </a:lnTo>
                      <a:lnTo>
                        <a:pt x="8767" y="21600"/>
                      </a:lnTo>
                      <a:lnTo>
                        <a:pt x="7115" y="21032"/>
                      </a:lnTo>
                      <a:lnTo>
                        <a:pt x="5464" y="20037"/>
                      </a:lnTo>
                      <a:lnTo>
                        <a:pt x="3939" y="18758"/>
                      </a:lnTo>
                      <a:lnTo>
                        <a:pt x="2668" y="17053"/>
                      </a:lnTo>
                      <a:lnTo>
                        <a:pt x="1525" y="15632"/>
                      </a:lnTo>
                      <a:lnTo>
                        <a:pt x="635" y="14353"/>
                      </a:lnTo>
                      <a:lnTo>
                        <a:pt x="0" y="13358"/>
                      </a:lnTo>
                      <a:lnTo>
                        <a:pt x="14104" y="0"/>
                      </a:lnTo>
                      <a:lnTo>
                        <a:pt x="21600" y="9663"/>
                      </a:lnTo>
                      <a:close/>
                      <a:moveTo>
                        <a:pt x="4066" y="14495"/>
                      </a:moveTo>
                      <a:lnTo>
                        <a:pt x="4574" y="15347"/>
                      </a:lnTo>
                      <a:lnTo>
                        <a:pt x="5209" y="16200"/>
                      </a:lnTo>
                      <a:lnTo>
                        <a:pt x="6099" y="17053"/>
                      </a:lnTo>
                      <a:lnTo>
                        <a:pt x="6988" y="17763"/>
                      </a:lnTo>
                      <a:lnTo>
                        <a:pt x="8132" y="18047"/>
                      </a:lnTo>
                      <a:lnTo>
                        <a:pt x="9402" y="17763"/>
                      </a:lnTo>
                      <a:lnTo>
                        <a:pt x="10546" y="17053"/>
                      </a:lnTo>
                      <a:lnTo>
                        <a:pt x="11308" y="16200"/>
                      </a:lnTo>
                      <a:lnTo>
                        <a:pt x="11689" y="15205"/>
                      </a:lnTo>
                      <a:lnTo>
                        <a:pt x="11816" y="14211"/>
                      </a:lnTo>
                      <a:lnTo>
                        <a:pt x="11308" y="12505"/>
                      </a:lnTo>
                      <a:lnTo>
                        <a:pt x="10419" y="10942"/>
                      </a:lnTo>
                      <a:lnTo>
                        <a:pt x="9275" y="9521"/>
                      </a:lnTo>
                      <a:lnTo>
                        <a:pt x="4066" y="14495"/>
                      </a:lnTo>
                      <a:close/>
                      <a:moveTo>
                        <a:pt x="4066" y="14495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</p:grpSp>
          <p:grpSp>
            <p:nvGrpSpPr>
              <p:cNvPr id="27" name="Group 79"/>
              <p:cNvGrpSpPr>
                <a:grpSpLocks/>
              </p:cNvGrpSpPr>
              <p:nvPr/>
            </p:nvGrpSpPr>
            <p:grpSpPr bwMode="auto">
              <a:xfrm>
                <a:off x="445" y="521"/>
                <a:ext cx="659" cy="1053"/>
                <a:chOff x="0" y="0"/>
                <a:chExt cx="658" cy="1053"/>
              </a:xfrm>
            </p:grpSpPr>
            <p:sp>
              <p:nvSpPr>
                <p:cNvPr id="164" name="AutoShape 61"/>
                <p:cNvSpPr>
                  <a:spLocks/>
                </p:cNvSpPr>
                <p:nvPr/>
              </p:nvSpPr>
              <p:spPr bwMode="auto">
                <a:xfrm>
                  <a:off x="0" y="966"/>
                  <a:ext cx="93" cy="8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0" y="10800"/>
                      </a:moveTo>
                      <a:lnTo>
                        <a:pt x="1699" y="10537"/>
                      </a:lnTo>
                      <a:lnTo>
                        <a:pt x="1699" y="7639"/>
                      </a:lnTo>
                      <a:lnTo>
                        <a:pt x="2427" y="5268"/>
                      </a:lnTo>
                      <a:lnTo>
                        <a:pt x="3883" y="2898"/>
                      </a:lnTo>
                      <a:lnTo>
                        <a:pt x="5825" y="1054"/>
                      </a:lnTo>
                      <a:lnTo>
                        <a:pt x="9222" y="0"/>
                      </a:lnTo>
                      <a:lnTo>
                        <a:pt x="12378" y="0"/>
                      </a:lnTo>
                      <a:lnTo>
                        <a:pt x="15047" y="527"/>
                      </a:lnTo>
                      <a:lnTo>
                        <a:pt x="17231" y="2371"/>
                      </a:lnTo>
                      <a:lnTo>
                        <a:pt x="18202" y="4741"/>
                      </a:lnTo>
                      <a:lnTo>
                        <a:pt x="19173" y="7112"/>
                      </a:lnTo>
                      <a:lnTo>
                        <a:pt x="21115" y="6849"/>
                      </a:lnTo>
                      <a:lnTo>
                        <a:pt x="21600" y="10537"/>
                      </a:lnTo>
                      <a:lnTo>
                        <a:pt x="19901" y="11063"/>
                      </a:lnTo>
                      <a:lnTo>
                        <a:pt x="19901" y="13434"/>
                      </a:lnTo>
                      <a:lnTo>
                        <a:pt x="19658" y="15541"/>
                      </a:lnTo>
                      <a:lnTo>
                        <a:pt x="18688" y="17649"/>
                      </a:lnTo>
                      <a:lnTo>
                        <a:pt x="17474" y="19493"/>
                      </a:lnTo>
                      <a:lnTo>
                        <a:pt x="15290" y="20546"/>
                      </a:lnTo>
                      <a:lnTo>
                        <a:pt x="12620" y="21337"/>
                      </a:lnTo>
                      <a:lnTo>
                        <a:pt x="9951" y="21600"/>
                      </a:lnTo>
                      <a:lnTo>
                        <a:pt x="7281" y="20810"/>
                      </a:lnTo>
                      <a:lnTo>
                        <a:pt x="5339" y="19756"/>
                      </a:lnTo>
                      <a:lnTo>
                        <a:pt x="4126" y="18176"/>
                      </a:lnTo>
                      <a:lnTo>
                        <a:pt x="3155" y="16068"/>
                      </a:lnTo>
                      <a:lnTo>
                        <a:pt x="2427" y="13961"/>
                      </a:lnTo>
                      <a:lnTo>
                        <a:pt x="728" y="14224"/>
                      </a:lnTo>
                      <a:lnTo>
                        <a:pt x="0" y="10800"/>
                      </a:lnTo>
                      <a:close/>
                      <a:moveTo>
                        <a:pt x="16989" y="7639"/>
                      </a:moveTo>
                      <a:lnTo>
                        <a:pt x="16261" y="6585"/>
                      </a:lnTo>
                      <a:lnTo>
                        <a:pt x="15290" y="5268"/>
                      </a:lnTo>
                      <a:lnTo>
                        <a:pt x="13834" y="4215"/>
                      </a:lnTo>
                      <a:lnTo>
                        <a:pt x="11892" y="3688"/>
                      </a:lnTo>
                      <a:lnTo>
                        <a:pt x="9708" y="3951"/>
                      </a:lnTo>
                      <a:lnTo>
                        <a:pt x="7281" y="4741"/>
                      </a:lnTo>
                      <a:lnTo>
                        <a:pt x="5582" y="5795"/>
                      </a:lnTo>
                      <a:lnTo>
                        <a:pt x="4854" y="6849"/>
                      </a:lnTo>
                      <a:lnTo>
                        <a:pt x="4369" y="8429"/>
                      </a:lnTo>
                      <a:lnTo>
                        <a:pt x="4369" y="10010"/>
                      </a:lnTo>
                      <a:lnTo>
                        <a:pt x="16989" y="7639"/>
                      </a:lnTo>
                      <a:close/>
                      <a:moveTo>
                        <a:pt x="4854" y="13434"/>
                      </a:moveTo>
                      <a:lnTo>
                        <a:pt x="5339" y="14751"/>
                      </a:lnTo>
                      <a:lnTo>
                        <a:pt x="6067" y="16068"/>
                      </a:lnTo>
                      <a:lnTo>
                        <a:pt x="7524" y="17122"/>
                      </a:lnTo>
                      <a:lnTo>
                        <a:pt x="9465" y="17649"/>
                      </a:lnTo>
                      <a:lnTo>
                        <a:pt x="11892" y="17649"/>
                      </a:lnTo>
                      <a:lnTo>
                        <a:pt x="14562" y="16595"/>
                      </a:lnTo>
                      <a:lnTo>
                        <a:pt x="16503" y="15015"/>
                      </a:lnTo>
                      <a:lnTo>
                        <a:pt x="17231" y="13434"/>
                      </a:lnTo>
                      <a:lnTo>
                        <a:pt x="17474" y="11327"/>
                      </a:lnTo>
                      <a:lnTo>
                        <a:pt x="4854" y="13434"/>
                      </a:lnTo>
                      <a:close/>
                      <a:moveTo>
                        <a:pt x="4854" y="13434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65" name="Freeform 62"/>
                <p:cNvSpPr>
                  <a:spLocks/>
                </p:cNvSpPr>
                <p:nvPr/>
              </p:nvSpPr>
              <p:spPr bwMode="auto">
                <a:xfrm>
                  <a:off x="15" y="891"/>
                  <a:ext cx="66" cy="62"/>
                </a:xfrm>
                <a:custGeom>
                  <a:avLst/>
                  <a:gdLst>
                    <a:gd name="T0" fmla="*/ 1045 w 21600"/>
                    <a:gd name="T1" fmla="*/ 16386 h 21600"/>
                    <a:gd name="T2" fmla="*/ 8361 w 21600"/>
                    <a:gd name="T3" fmla="*/ 16014 h 21600"/>
                    <a:gd name="T4" fmla="*/ 12542 w 21600"/>
                    <a:gd name="T5" fmla="*/ 15641 h 21600"/>
                    <a:gd name="T6" fmla="*/ 16723 w 21600"/>
                    <a:gd name="T7" fmla="*/ 15641 h 21600"/>
                    <a:gd name="T8" fmla="*/ 16723 w 21600"/>
                    <a:gd name="T9" fmla="*/ 15269 h 21600"/>
                    <a:gd name="T10" fmla="*/ 13239 w 21600"/>
                    <a:gd name="T11" fmla="*/ 14152 h 21600"/>
                    <a:gd name="T12" fmla="*/ 10452 w 21600"/>
                    <a:gd name="T13" fmla="*/ 12662 h 21600"/>
                    <a:gd name="T14" fmla="*/ 697 w 21600"/>
                    <a:gd name="T15" fmla="*/ 8193 h 21600"/>
                    <a:gd name="T16" fmla="*/ 0 w 21600"/>
                    <a:gd name="T17" fmla="*/ 1490 h 21600"/>
                    <a:gd name="T18" fmla="*/ 20206 w 21600"/>
                    <a:gd name="T19" fmla="*/ 0 h 21600"/>
                    <a:gd name="T20" fmla="*/ 20555 w 21600"/>
                    <a:gd name="T21" fmla="*/ 5214 h 21600"/>
                    <a:gd name="T22" fmla="*/ 13239 w 21600"/>
                    <a:gd name="T23" fmla="*/ 5959 h 21600"/>
                    <a:gd name="T24" fmla="*/ 10800 w 21600"/>
                    <a:gd name="T25" fmla="*/ 5959 h 21600"/>
                    <a:gd name="T26" fmla="*/ 8013 w 21600"/>
                    <a:gd name="T27" fmla="*/ 6331 h 21600"/>
                    <a:gd name="T28" fmla="*/ 4877 w 21600"/>
                    <a:gd name="T29" fmla="*/ 6331 h 21600"/>
                    <a:gd name="T30" fmla="*/ 8013 w 21600"/>
                    <a:gd name="T31" fmla="*/ 7821 h 21600"/>
                    <a:gd name="T32" fmla="*/ 11148 w 21600"/>
                    <a:gd name="T33" fmla="*/ 8566 h 21600"/>
                    <a:gd name="T34" fmla="*/ 16026 w 21600"/>
                    <a:gd name="T35" fmla="*/ 11172 h 21600"/>
                    <a:gd name="T36" fmla="*/ 21252 w 21600"/>
                    <a:gd name="T37" fmla="*/ 13407 h 21600"/>
                    <a:gd name="T38" fmla="*/ 21600 w 21600"/>
                    <a:gd name="T39" fmla="*/ 20110 h 21600"/>
                    <a:gd name="T40" fmla="*/ 1394 w 21600"/>
                    <a:gd name="T41" fmla="*/ 21600 h 21600"/>
                    <a:gd name="T42" fmla="*/ 1045 w 21600"/>
                    <a:gd name="T43" fmla="*/ 16386 h 21600"/>
                    <a:gd name="T44" fmla="*/ 1045 w 21600"/>
                    <a:gd name="T45" fmla="*/ 163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600" h="21600">
                      <a:moveTo>
                        <a:pt x="1045" y="16386"/>
                      </a:moveTo>
                      <a:lnTo>
                        <a:pt x="8361" y="16014"/>
                      </a:lnTo>
                      <a:lnTo>
                        <a:pt x="12542" y="15641"/>
                      </a:lnTo>
                      <a:lnTo>
                        <a:pt x="16723" y="15641"/>
                      </a:lnTo>
                      <a:lnTo>
                        <a:pt x="16723" y="15269"/>
                      </a:lnTo>
                      <a:lnTo>
                        <a:pt x="13239" y="14152"/>
                      </a:lnTo>
                      <a:lnTo>
                        <a:pt x="10452" y="12662"/>
                      </a:lnTo>
                      <a:lnTo>
                        <a:pt x="697" y="8193"/>
                      </a:lnTo>
                      <a:lnTo>
                        <a:pt x="0" y="1490"/>
                      </a:lnTo>
                      <a:lnTo>
                        <a:pt x="20206" y="0"/>
                      </a:lnTo>
                      <a:lnTo>
                        <a:pt x="20555" y="5214"/>
                      </a:lnTo>
                      <a:lnTo>
                        <a:pt x="13239" y="5959"/>
                      </a:lnTo>
                      <a:lnTo>
                        <a:pt x="10800" y="5959"/>
                      </a:lnTo>
                      <a:lnTo>
                        <a:pt x="8013" y="6331"/>
                      </a:lnTo>
                      <a:lnTo>
                        <a:pt x="4877" y="6331"/>
                      </a:lnTo>
                      <a:lnTo>
                        <a:pt x="8013" y="7821"/>
                      </a:lnTo>
                      <a:lnTo>
                        <a:pt x="11148" y="8566"/>
                      </a:lnTo>
                      <a:lnTo>
                        <a:pt x="16026" y="11172"/>
                      </a:lnTo>
                      <a:lnTo>
                        <a:pt x="21252" y="13407"/>
                      </a:lnTo>
                      <a:lnTo>
                        <a:pt x="21600" y="20110"/>
                      </a:lnTo>
                      <a:lnTo>
                        <a:pt x="1394" y="21600"/>
                      </a:lnTo>
                      <a:lnTo>
                        <a:pt x="1045" y="16386"/>
                      </a:lnTo>
                      <a:close/>
                      <a:moveTo>
                        <a:pt x="1045" y="16386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66" name="Freeform 63"/>
                <p:cNvSpPr>
                  <a:spLocks/>
                </p:cNvSpPr>
                <p:nvPr/>
              </p:nvSpPr>
              <p:spPr bwMode="auto">
                <a:xfrm>
                  <a:off x="15" y="825"/>
                  <a:ext cx="63" cy="60"/>
                </a:xfrm>
                <a:custGeom>
                  <a:avLst/>
                  <a:gdLst>
                    <a:gd name="T0" fmla="*/ 0 w 21600"/>
                    <a:gd name="T1" fmla="*/ 0 h 21600"/>
                    <a:gd name="T2" fmla="*/ 21234 w 21600"/>
                    <a:gd name="T3" fmla="*/ 379 h 21600"/>
                    <a:gd name="T4" fmla="*/ 21234 w 21600"/>
                    <a:gd name="T5" fmla="*/ 5684 h 21600"/>
                    <a:gd name="T6" fmla="*/ 4027 w 21600"/>
                    <a:gd name="T7" fmla="*/ 5684 h 21600"/>
                    <a:gd name="T8" fmla="*/ 4027 w 21600"/>
                    <a:gd name="T9" fmla="*/ 12126 h 21600"/>
                    <a:gd name="T10" fmla="*/ 8786 w 21600"/>
                    <a:gd name="T11" fmla="*/ 12126 h 21600"/>
                    <a:gd name="T12" fmla="*/ 13546 w 21600"/>
                    <a:gd name="T13" fmla="*/ 12505 h 21600"/>
                    <a:gd name="T14" fmla="*/ 17573 w 21600"/>
                    <a:gd name="T15" fmla="*/ 13263 h 21600"/>
                    <a:gd name="T16" fmla="*/ 20136 w 21600"/>
                    <a:gd name="T17" fmla="*/ 15158 h 21600"/>
                    <a:gd name="T18" fmla="*/ 21234 w 21600"/>
                    <a:gd name="T19" fmla="*/ 17432 h 21600"/>
                    <a:gd name="T20" fmla="*/ 21600 w 21600"/>
                    <a:gd name="T21" fmla="*/ 18947 h 21600"/>
                    <a:gd name="T22" fmla="*/ 21600 w 21600"/>
                    <a:gd name="T23" fmla="*/ 20842 h 21600"/>
                    <a:gd name="T24" fmla="*/ 17573 w 21600"/>
                    <a:gd name="T25" fmla="*/ 21600 h 21600"/>
                    <a:gd name="T26" fmla="*/ 16841 w 21600"/>
                    <a:gd name="T27" fmla="*/ 20084 h 21600"/>
                    <a:gd name="T28" fmla="*/ 16475 w 21600"/>
                    <a:gd name="T29" fmla="*/ 18947 h 21600"/>
                    <a:gd name="T30" fmla="*/ 14644 w 21600"/>
                    <a:gd name="T31" fmla="*/ 17811 h 21600"/>
                    <a:gd name="T32" fmla="*/ 11715 w 21600"/>
                    <a:gd name="T33" fmla="*/ 17053 h 21600"/>
                    <a:gd name="T34" fmla="*/ 0 w 21600"/>
                    <a:gd name="T35" fmla="*/ 17053 h 21600"/>
                    <a:gd name="T36" fmla="*/ 0 w 21600"/>
                    <a:gd name="T37" fmla="*/ 0 h 21600"/>
                    <a:gd name="T38" fmla="*/ 0 w 21600"/>
                    <a:gd name="T3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234" y="379"/>
                      </a:lnTo>
                      <a:lnTo>
                        <a:pt x="21234" y="5684"/>
                      </a:lnTo>
                      <a:lnTo>
                        <a:pt x="4027" y="5684"/>
                      </a:lnTo>
                      <a:lnTo>
                        <a:pt x="4027" y="12126"/>
                      </a:lnTo>
                      <a:lnTo>
                        <a:pt x="8786" y="12126"/>
                      </a:lnTo>
                      <a:lnTo>
                        <a:pt x="13546" y="12505"/>
                      </a:lnTo>
                      <a:lnTo>
                        <a:pt x="17573" y="13263"/>
                      </a:lnTo>
                      <a:lnTo>
                        <a:pt x="20136" y="15158"/>
                      </a:lnTo>
                      <a:lnTo>
                        <a:pt x="21234" y="17432"/>
                      </a:lnTo>
                      <a:lnTo>
                        <a:pt x="21600" y="18947"/>
                      </a:lnTo>
                      <a:lnTo>
                        <a:pt x="21600" y="20842"/>
                      </a:lnTo>
                      <a:lnTo>
                        <a:pt x="17573" y="21600"/>
                      </a:lnTo>
                      <a:lnTo>
                        <a:pt x="16841" y="20084"/>
                      </a:lnTo>
                      <a:lnTo>
                        <a:pt x="16475" y="18947"/>
                      </a:lnTo>
                      <a:lnTo>
                        <a:pt x="14644" y="17811"/>
                      </a:lnTo>
                      <a:lnTo>
                        <a:pt x="11715" y="17053"/>
                      </a:lnTo>
                      <a:lnTo>
                        <a:pt x="0" y="1705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67" name="AutoShape 64"/>
                <p:cNvSpPr>
                  <a:spLocks/>
                </p:cNvSpPr>
                <p:nvPr/>
              </p:nvSpPr>
              <p:spPr bwMode="auto">
                <a:xfrm>
                  <a:off x="17" y="750"/>
                  <a:ext cx="64" cy="6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1520" y="0"/>
                      </a:moveTo>
                      <a:lnTo>
                        <a:pt x="15840" y="732"/>
                      </a:lnTo>
                      <a:lnTo>
                        <a:pt x="18720" y="2563"/>
                      </a:lnTo>
                      <a:lnTo>
                        <a:pt x="20520" y="5492"/>
                      </a:lnTo>
                      <a:lnTo>
                        <a:pt x="21600" y="8786"/>
                      </a:lnTo>
                      <a:lnTo>
                        <a:pt x="21600" y="11715"/>
                      </a:lnTo>
                      <a:lnTo>
                        <a:pt x="20520" y="16108"/>
                      </a:lnTo>
                      <a:lnTo>
                        <a:pt x="18360" y="19403"/>
                      </a:lnTo>
                      <a:lnTo>
                        <a:pt x="14760" y="20868"/>
                      </a:lnTo>
                      <a:lnTo>
                        <a:pt x="10080" y="21600"/>
                      </a:lnTo>
                      <a:lnTo>
                        <a:pt x="5400" y="20136"/>
                      </a:lnTo>
                      <a:lnTo>
                        <a:pt x="1800" y="17939"/>
                      </a:lnTo>
                      <a:lnTo>
                        <a:pt x="360" y="13912"/>
                      </a:lnTo>
                      <a:lnTo>
                        <a:pt x="0" y="9519"/>
                      </a:lnTo>
                      <a:lnTo>
                        <a:pt x="1080" y="5125"/>
                      </a:lnTo>
                      <a:lnTo>
                        <a:pt x="3240" y="1831"/>
                      </a:lnTo>
                      <a:lnTo>
                        <a:pt x="7200" y="366"/>
                      </a:lnTo>
                      <a:lnTo>
                        <a:pt x="11520" y="0"/>
                      </a:lnTo>
                      <a:close/>
                      <a:moveTo>
                        <a:pt x="10440" y="16108"/>
                      </a:moveTo>
                      <a:lnTo>
                        <a:pt x="12960" y="16108"/>
                      </a:lnTo>
                      <a:lnTo>
                        <a:pt x="15480" y="15010"/>
                      </a:lnTo>
                      <a:lnTo>
                        <a:pt x="17280" y="13546"/>
                      </a:lnTo>
                      <a:lnTo>
                        <a:pt x="18000" y="10983"/>
                      </a:lnTo>
                      <a:lnTo>
                        <a:pt x="17280" y="8786"/>
                      </a:lnTo>
                      <a:lnTo>
                        <a:pt x="14760" y="6590"/>
                      </a:lnTo>
                      <a:lnTo>
                        <a:pt x="11160" y="5492"/>
                      </a:lnTo>
                      <a:lnTo>
                        <a:pt x="8640" y="5492"/>
                      </a:lnTo>
                      <a:lnTo>
                        <a:pt x="6480" y="6224"/>
                      </a:lnTo>
                      <a:lnTo>
                        <a:pt x="4320" y="7688"/>
                      </a:lnTo>
                      <a:lnTo>
                        <a:pt x="3600" y="9885"/>
                      </a:lnTo>
                      <a:lnTo>
                        <a:pt x="3960" y="12447"/>
                      </a:lnTo>
                      <a:lnTo>
                        <a:pt x="5400" y="14278"/>
                      </a:lnTo>
                      <a:lnTo>
                        <a:pt x="7920" y="15376"/>
                      </a:lnTo>
                      <a:lnTo>
                        <a:pt x="10440" y="16108"/>
                      </a:lnTo>
                      <a:close/>
                      <a:moveTo>
                        <a:pt x="10440" y="16108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68" name="Freeform 65"/>
                <p:cNvSpPr>
                  <a:spLocks/>
                </p:cNvSpPr>
                <p:nvPr/>
              </p:nvSpPr>
              <p:spPr bwMode="auto">
                <a:xfrm>
                  <a:off x="26" y="687"/>
                  <a:ext cx="64" cy="54"/>
                </a:xfrm>
                <a:custGeom>
                  <a:avLst/>
                  <a:gdLst>
                    <a:gd name="T0" fmla="*/ 21246 w 21600"/>
                    <a:gd name="T1" fmla="*/ 3812 h 21600"/>
                    <a:gd name="T2" fmla="*/ 21600 w 21600"/>
                    <a:gd name="T3" fmla="*/ 6353 h 21600"/>
                    <a:gd name="T4" fmla="*/ 21600 w 21600"/>
                    <a:gd name="T5" fmla="*/ 11012 h 21600"/>
                    <a:gd name="T6" fmla="*/ 20184 w 21600"/>
                    <a:gd name="T7" fmla="*/ 15671 h 21600"/>
                    <a:gd name="T8" fmla="*/ 17351 w 21600"/>
                    <a:gd name="T9" fmla="*/ 19482 h 21600"/>
                    <a:gd name="T10" fmla="*/ 13810 w 21600"/>
                    <a:gd name="T11" fmla="*/ 21600 h 21600"/>
                    <a:gd name="T12" fmla="*/ 9207 w 21600"/>
                    <a:gd name="T13" fmla="*/ 21600 h 21600"/>
                    <a:gd name="T14" fmla="*/ 6020 w 21600"/>
                    <a:gd name="T15" fmla="*/ 20329 h 21600"/>
                    <a:gd name="T16" fmla="*/ 3187 w 21600"/>
                    <a:gd name="T17" fmla="*/ 17788 h 21600"/>
                    <a:gd name="T18" fmla="*/ 1062 w 21600"/>
                    <a:gd name="T19" fmla="*/ 14824 h 21600"/>
                    <a:gd name="T20" fmla="*/ 0 w 21600"/>
                    <a:gd name="T21" fmla="*/ 10588 h 21600"/>
                    <a:gd name="T22" fmla="*/ 354 w 21600"/>
                    <a:gd name="T23" fmla="*/ 5506 h 21600"/>
                    <a:gd name="T24" fmla="*/ 354 w 21600"/>
                    <a:gd name="T25" fmla="*/ 4235 h 21600"/>
                    <a:gd name="T26" fmla="*/ 1062 w 21600"/>
                    <a:gd name="T27" fmla="*/ 2541 h 21600"/>
                    <a:gd name="T28" fmla="*/ 1416 w 21600"/>
                    <a:gd name="T29" fmla="*/ 1271 h 21600"/>
                    <a:gd name="T30" fmla="*/ 2125 w 21600"/>
                    <a:gd name="T31" fmla="*/ 0 h 21600"/>
                    <a:gd name="T32" fmla="*/ 6020 w 21600"/>
                    <a:gd name="T33" fmla="*/ 1694 h 21600"/>
                    <a:gd name="T34" fmla="*/ 5666 w 21600"/>
                    <a:gd name="T35" fmla="*/ 2541 h 21600"/>
                    <a:gd name="T36" fmla="*/ 4957 w 21600"/>
                    <a:gd name="T37" fmla="*/ 3812 h 21600"/>
                    <a:gd name="T38" fmla="*/ 4603 w 21600"/>
                    <a:gd name="T39" fmla="*/ 4659 h 21600"/>
                    <a:gd name="T40" fmla="*/ 4249 w 21600"/>
                    <a:gd name="T41" fmla="*/ 6353 h 21600"/>
                    <a:gd name="T42" fmla="*/ 4957 w 21600"/>
                    <a:gd name="T43" fmla="*/ 10588 h 21600"/>
                    <a:gd name="T44" fmla="*/ 6728 w 21600"/>
                    <a:gd name="T45" fmla="*/ 13553 h 21600"/>
                    <a:gd name="T46" fmla="*/ 9915 w 21600"/>
                    <a:gd name="T47" fmla="*/ 15247 h 21600"/>
                    <a:gd name="T48" fmla="*/ 12748 w 21600"/>
                    <a:gd name="T49" fmla="*/ 15247 h 21600"/>
                    <a:gd name="T50" fmla="*/ 15226 w 21600"/>
                    <a:gd name="T51" fmla="*/ 13976 h 21600"/>
                    <a:gd name="T52" fmla="*/ 16643 w 21600"/>
                    <a:gd name="T53" fmla="*/ 11859 h 21600"/>
                    <a:gd name="T54" fmla="*/ 17351 w 21600"/>
                    <a:gd name="T55" fmla="*/ 8894 h 21600"/>
                    <a:gd name="T56" fmla="*/ 17705 w 21600"/>
                    <a:gd name="T57" fmla="*/ 6776 h 21600"/>
                    <a:gd name="T58" fmla="*/ 17705 w 21600"/>
                    <a:gd name="T59" fmla="*/ 5082 h 21600"/>
                    <a:gd name="T60" fmla="*/ 17351 w 21600"/>
                    <a:gd name="T61" fmla="*/ 3812 h 21600"/>
                    <a:gd name="T62" fmla="*/ 21246 w 21600"/>
                    <a:gd name="T63" fmla="*/ 3812 h 21600"/>
                    <a:gd name="T64" fmla="*/ 21246 w 21600"/>
                    <a:gd name="T65" fmla="*/ 3812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600" h="21600">
                      <a:moveTo>
                        <a:pt x="21246" y="3812"/>
                      </a:moveTo>
                      <a:lnTo>
                        <a:pt x="21600" y="6353"/>
                      </a:lnTo>
                      <a:lnTo>
                        <a:pt x="21600" y="11012"/>
                      </a:lnTo>
                      <a:lnTo>
                        <a:pt x="20184" y="15671"/>
                      </a:lnTo>
                      <a:lnTo>
                        <a:pt x="17351" y="19482"/>
                      </a:lnTo>
                      <a:lnTo>
                        <a:pt x="13810" y="21600"/>
                      </a:lnTo>
                      <a:lnTo>
                        <a:pt x="9207" y="21600"/>
                      </a:lnTo>
                      <a:lnTo>
                        <a:pt x="6020" y="20329"/>
                      </a:lnTo>
                      <a:lnTo>
                        <a:pt x="3187" y="17788"/>
                      </a:lnTo>
                      <a:lnTo>
                        <a:pt x="1062" y="14824"/>
                      </a:lnTo>
                      <a:lnTo>
                        <a:pt x="0" y="10588"/>
                      </a:lnTo>
                      <a:lnTo>
                        <a:pt x="354" y="5506"/>
                      </a:lnTo>
                      <a:lnTo>
                        <a:pt x="354" y="4235"/>
                      </a:lnTo>
                      <a:lnTo>
                        <a:pt x="1062" y="2541"/>
                      </a:lnTo>
                      <a:lnTo>
                        <a:pt x="1416" y="1271"/>
                      </a:lnTo>
                      <a:lnTo>
                        <a:pt x="2125" y="0"/>
                      </a:lnTo>
                      <a:lnTo>
                        <a:pt x="6020" y="1694"/>
                      </a:lnTo>
                      <a:lnTo>
                        <a:pt x="5666" y="2541"/>
                      </a:lnTo>
                      <a:lnTo>
                        <a:pt x="4957" y="3812"/>
                      </a:lnTo>
                      <a:lnTo>
                        <a:pt x="4603" y="4659"/>
                      </a:lnTo>
                      <a:lnTo>
                        <a:pt x="4249" y="6353"/>
                      </a:lnTo>
                      <a:lnTo>
                        <a:pt x="4957" y="10588"/>
                      </a:lnTo>
                      <a:lnTo>
                        <a:pt x="6728" y="13553"/>
                      </a:lnTo>
                      <a:lnTo>
                        <a:pt x="9915" y="15247"/>
                      </a:lnTo>
                      <a:lnTo>
                        <a:pt x="12748" y="15247"/>
                      </a:lnTo>
                      <a:lnTo>
                        <a:pt x="15226" y="13976"/>
                      </a:lnTo>
                      <a:lnTo>
                        <a:pt x="16643" y="11859"/>
                      </a:lnTo>
                      <a:lnTo>
                        <a:pt x="17351" y="8894"/>
                      </a:lnTo>
                      <a:lnTo>
                        <a:pt x="17705" y="6776"/>
                      </a:lnTo>
                      <a:lnTo>
                        <a:pt x="17705" y="5082"/>
                      </a:lnTo>
                      <a:lnTo>
                        <a:pt x="17351" y="3812"/>
                      </a:lnTo>
                      <a:lnTo>
                        <a:pt x="21246" y="3812"/>
                      </a:lnTo>
                      <a:close/>
                      <a:moveTo>
                        <a:pt x="21246" y="3812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69" name="AutoShape 66"/>
                <p:cNvSpPr>
                  <a:spLocks/>
                </p:cNvSpPr>
                <p:nvPr/>
              </p:nvSpPr>
              <p:spPr bwMode="auto">
                <a:xfrm>
                  <a:off x="38" y="621"/>
                  <a:ext cx="64" cy="6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2748" y="360"/>
                      </a:moveTo>
                      <a:lnTo>
                        <a:pt x="16643" y="1800"/>
                      </a:lnTo>
                      <a:lnTo>
                        <a:pt x="19475" y="4320"/>
                      </a:lnTo>
                      <a:lnTo>
                        <a:pt x="21246" y="7560"/>
                      </a:lnTo>
                      <a:lnTo>
                        <a:pt x="21600" y="10440"/>
                      </a:lnTo>
                      <a:lnTo>
                        <a:pt x="21246" y="13680"/>
                      </a:lnTo>
                      <a:lnTo>
                        <a:pt x="19475" y="17280"/>
                      </a:lnTo>
                      <a:lnTo>
                        <a:pt x="16643" y="20160"/>
                      </a:lnTo>
                      <a:lnTo>
                        <a:pt x="12748" y="21600"/>
                      </a:lnTo>
                      <a:lnTo>
                        <a:pt x="8498" y="21600"/>
                      </a:lnTo>
                      <a:lnTo>
                        <a:pt x="4603" y="20160"/>
                      </a:lnTo>
                      <a:lnTo>
                        <a:pt x="2479" y="17640"/>
                      </a:lnTo>
                      <a:lnTo>
                        <a:pt x="708" y="15120"/>
                      </a:lnTo>
                      <a:lnTo>
                        <a:pt x="0" y="11880"/>
                      </a:lnTo>
                      <a:lnTo>
                        <a:pt x="354" y="8280"/>
                      </a:lnTo>
                      <a:lnTo>
                        <a:pt x="2125" y="4320"/>
                      </a:lnTo>
                      <a:lnTo>
                        <a:pt x="4603" y="1440"/>
                      </a:lnTo>
                      <a:lnTo>
                        <a:pt x="8498" y="0"/>
                      </a:lnTo>
                      <a:lnTo>
                        <a:pt x="12748" y="360"/>
                      </a:lnTo>
                      <a:close/>
                      <a:moveTo>
                        <a:pt x="9561" y="16200"/>
                      </a:moveTo>
                      <a:lnTo>
                        <a:pt x="12748" y="16560"/>
                      </a:lnTo>
                      <a:lnTo>
                        <a:pt x="14872" y="15840"/>
                      </a:lnTo>
                      <a:lnTo>
                        <a:pt x="16643" y="14760"/>
                      </a:lnTo>
                      <a:lnTo>
                        <a:pt x="17705" y="12600"/>
                      </a:lnTo>
                      <a:lnTo>
                        <a:pt x="17351" y="9720"/>
                      </a:lnTo>
                      <a:lnTo>
                        <a:pt x="15226" y="7560"/>
                      </a:lnTo>
                      <a:lnTo>
                        <a:pt x="12039" y="6120"/>
                      </a:lnTo>
                      <a:lnTo>
                        <a:pt x="9561" y="5760"/>
                      </a:lnTo>
                      <a:lnTo>
                        <a:pt x="7082" y="6120"/>
                      </a:lnTo>
                      <a:lnTo>
                        <a:pt x="4957" y="7200"/>
                      </a:lnTo>
                      <a:lnTo>
                        <a:pt x="3895" y="9000"/>
                      </a:lnTo>
                      <a:lnTo>
                        <a:pt x="3895" y="11520"/>
                      </a:lnTo>
                      <a:lnTo>
                        <a:pt x="4957" y="13680"/>
                      </a:lnTo>
                      <a:lnTo>
                        <a:pt x="7082" y="15480"/>
                      </a:lnTo>
                      <a:lnTo>
                        <a:pt x="9561" y="16200"/>
                      </a:lnTo>
                      <a:close/>
                      <a:moveTo>
                        <a:pt x="9561" y="16200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70" name="AutoShape 67"/>
                <p:cNvSpPr>
                  <a:spLocks/>
                </p:cNvSpPr>
                <p:nvPr/>
              </p:nvSpPr>
              <p:spPr bwMode="auto">
                <a:xfrm>
                  <a:off x="33" y="538"/>
                  <a:ext cx="114" cy="7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00" y="3503"/>
                      </a:moveTo>
                      <a:lnTo>
                        <a:pt x="5600" y="6130"/>
                      </a:lnTo>
                      <a:lnTo>
                        <a:pt x="7000" y="2919"/>
                      </a:lnTo>
                      <a:lnTo>
                        <a:pt x="8600" y="876"/>
                      </a:lnTo>
                      <a:lnTo>
                        <a:pt x="10800" y="0"/>
                      </a:lnTo>
                      <a:lnTo>
                        <a:pt x="13200" y="292"/>
                      </a:lnTo>
                      <a:lnTo>
                        <a:pt x="15200" y="1751"/>
                      </a:lnTo>
                      <a:lnTo>
                        <a:pt x="16400" y="3795"/>
                      </a:lnTo>
                      <a:lnTo>
                        <a:pt x="17200" y="6130"/>
                      </a:lnTo>
                      <a:lnTo>
                        <a:pt x="17400" y="8757"/>
                      </a:lnTo>
                      <a:lnTo>
                        <a:pt x="17200" y="11676"/>
                      </a:lnTo>
                      <a:lnTo>
                        <a:pt x="21600" y="13719"/>
                      </a:lnTo>
                      <a:lnTo>
                        <a:pt x="20600" y="17514"/>
                      </a:lnTo>
                      <a:lnTo>
                        <a:pt x="16400" y="15178"/>
                      </a:lnTo>
                      <a:lnTo>
                        <a:pt x="15000" y="18389"/>
                      </a:lnTo>
                      <a:lnTo>
                        <a:pt x="13200" y="20432"/>
                      </a:lnTo>
                      <a:lnTo>
                        <a:pt x="11200" y="21600"/>
                      </a:lnTo>
                      <a:lnTo>
                        <a:pt x="8600" y="21016"/>
                      </a:lnTo>
                      <a:lnTo>
                        <a:pt x="6800" y="19557"/>
                      </a:lnTo>
                      <a:lnTo>
                        <a:pt x="5600" y="17514"/>
                      </a:lnTo>
                      <a:lnTo>
                        <a:pt x="4800" y="15178"/>
                      </a:lnTo>
                      <a:lnTo>
                        <a:pt x="4600" y="12551"/>
                      </a:lnTo>
                      <a:lnTo>
                        <a:pt x="4800" y="9632"/>
                      </a:lnTo>
                      <a:lnTo>
                        <a:pt x="0" y="7297"/>
                      </a:lnTo>
                      <a:lnTo>
                        <a:pt x="1000" y="3503"/>
                      </a:lnTo>
                      <a:close/>
                      <a:moveTo>
                        <a:pt x="6800" y="10508"/>
                      </a:moveTo>
                      <a:lnTo>
                        <a:pt x="6800" y="12843"/>
                      </a:lnTo>
                      <a:lnTo>
                        <a:pt x="7400" y="14595"/>
                      </a:lnTo>
                      <a:lnTo>
                        <a:pt x="8200" y="15762"/>
                      </a:lnTo>
                      <a:lnTo>
                        <a:pt x="9600" y="16930"/>
                      </a:lnTo>
                      <a:lnTo>
                        <a:pt x="11600" y="17222"/>
                      </a:lnTo>
                      <a:lnTo>
                        <a:pt x="13200" y="16346"/>
                      </a:lnTo>
                      <a:lnTo>
                        <a:pt x="14400" y="14595"/>
                      </a:lnTo>
                      <a:lnTo>
                        <a:pt x="6800" y="10508"/>
                      </a:lnTo>
                      <a:close/>
                      <a:moveTo>
                        <a:pt x="15400" y="10800"/>
                      </a:moveTo>
                      <a:lnTo>
                        <a:pt x="15200" y="7881"/>
                      </a:lnTo>
                      <a:lnTo>
                        <a:pt x="14000" y="6130"/>
                      </a:lnTo>
                      <a:lnTo>
                        <a:pt x="12400" y="4670"/>
                      </a:lnTo>
                      <a:lnTo>
                        <a:pt x="10400" y="4086"/>
                      </a:lnTo>
                      <a:lnTo>
                        <a:pt x="8600" y="4962"/>
                      </a:lnTo>
                      <a:lnTo>
                        <a:pt x="7600" y="7005"/>
                      </a:lnTo>
                      <a:lnTo>
                        <a:pt x="15400" y="10800"/>
                      </a:lnTo>
                      <a:close/>
                      <a:moveTo>
                        <a:pt x="15400" y="10800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71" name="Freeform 68"/>
                <p:cNvSpPr>
                  <a:spLocks/>
                </p:cNvSpPr>
                <p:nvPr/>
              </p:nvSpPr>
              <p:spPr bwMode="auto">
                <a:xfrm>
                  <a:off x="80" y="462"/>
                  <a:ext cx="80" cy="77"/>
                </a:xfrm>
                <a:custGeom>
                  <a:avLst/>
                  <a:gdLst>
                    <a:gd name="T0" fmla="*/ 1705 w 21600"/>
                    <a:gd name="T1" fmla="*/ 10948 h 21600"/>
                    <a:gd name="T2" fmla="*/ 7105 w 21600"/>
                    <a:gd name="T3" fmla="*/ 13611 h 21600"/>
                    <a:gd name="T4" fmla="*/ 10516 w 21600"/>
                    <a:gd name="T5" fmla="*/ 14795 h 21600"/>
                    <a:gd name="T6" fmla="*/ 13358 w 21600"/>
                    <a:gd name="T7" fmla="*/ 16570 h 21600"/>
                    <a:gd name="T8" fmla="*/ 13358 w 21600"/>
                    <a:gd name="T9" fmla="*/ 16274 h 21600"/>
                    <a:gd name="T10" fmla="*/ 12505 w 21600"/>
                    <a:gd name="T11" fmla="*/ 15090 h 21600"/>
                    <a:gd name="T12" fmla="*/ 11653 w 21600"/>
                    <a:gd name="T13" fmla="*/ 13907 h 21600"/>
                    <a:gd name="T14" fmla="*/ 10800 w 21600"/>
                    <a:gd name="T15" fmla="*/ 13315 h 21600"/>
                    <a:gd name="T16" fmla="*/ 9947 w 21600"/>
                    <a:gd name="T17" fmla="*/ 12132 h 21600"/>
                    <a:gd name="T18" fmla="*/ 4263 w 21600"/>
                    <a:gd name="T19" fmla="*/ 5030 h 21600"/>
                    <a:gd name="T20" fmla="*/ 6253 w 21600"/>
                    <a:gd name="T21" fmla="*/ 0 h 21600"/>
                    <a:gd name="T22" fmla="*/ 21600 w 21600"/>
                    <a:gd name="T23" fmla="*/ 7101 h 21600"/>
                    <a:gd name="T24" fmla="*/ 20179 w 21600"/>
                    <a:gd name="T25" fmla="*/ 10948 h 21600"/>
                    <a:gd name="T26" fmla="*/ 14495 w 21600"/>
                    <a:gd name="T27" fmla="*/ 8285 h 21600"/>
                    <a:gd name="T28" fmla="*/ 12505 w 21600"/>
                    <a:gd name="T29" fmla="*/ 7101 h 21600"/>
                    <a:gd name="T30" fmla="*/ 10516 w 21600"/>
                    <a:gd name="T31" fmla="*/ 6214 h 21600"/>
                    <a:gd name="T32" fmla="*/ 8242 w 21600"/>
                    <a:gd name="T33" fmla="*/ 5326 h 21600"/>
                    <a:gd name="T34" fmla="*/ 8242 w 21600"/>
                    <a:gd name="T35" fmla="*/ 5622 h 21600"/>
                    <a:gd name="T36" fmla="*/ 9095 w 21600"/>
                    <a:gd name="T37" fmla="*/ 6510 h 21600"/>
                    <a:gd name="T38" fmla="*/ 10800 w 21600"/>
                    <a:gd name="T39" fmla="*/ 8285 h 21600"/>
                    <a:gd name="T40" fmla="*/ 11653 w 21600"/>
                    <a:gd name="T41" fmla="*/ 9468 h 21600"/>
                    <a:gd name="T42" fmla="*/ 17621 w 21600"/>
                    <a:gd name="T43" fmla="*/ 16866 h 21600"/>
                    <a:gd name="T44" fmla="*/ 15347 w 21600"/>
                    <a:gd name="T45" fmla="*/ 21600 h 21600"/>
                    <a:gd name="T46" fmla="*/ 0 w 21600"/>
                    <a:gd name="T47" fmla="*/ 14795 h 21600"/>
                    <a:gd name="T48" fmla="*/ 1705 w 21600"/>
                    <a:gd name="T49" fmla="*/ 10948 h 21600"/>
                    <a:gd name="T50" fmla="*/ 1705 w 21600"/>
                    <a:gd name="T51" fmla="*/ 1094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1600" h="21600">
                      <a:moveTo>
                        <a:pt x="1705" y="10948"/>
                      </a:moveTo>
                      <a:lnTo>
                        <a:pt x="7105" y="13611"/>
                      </a:lnTo>
                      <a:lnTo>
                        <a:pt x="10516" y="14795"/>
                      </a:lnTo>
                      <a:lnTo>
                        <a:pt x="13358" y="16570"/>
                      </a:lnTo>
                      <a:lnTo>
                        <a:pt x="13358" y="16274"/>
                      </a:lnTo>
                      <a:lnTo>
                        <a:pt x="12505" y="15090"/>
                      </a:lnTo>
                      <a:lnTo>
                        <a:pt x="11653" y="13907"/>
                      </a:lnTo>
                      <a:lnTo>
                        <a:pt x="10800" y="13315"/>
                      </a:lnTo>
                      <a:lnTo>
                        <a:pt x="9947" y="12132"/>
                      </a:lnTo>
                      <a:lnTo>
                        <a:pt x="4263" y="5030"/>
                      </a:lnTo>
                      <a:lnTo>
                        <a:pt x="6253" y="0"/>
                      </a:lnTo>
                      <a:lnTo>
                        <a:pt x="21600" y="7101"/>
                      </a:lnTo>
                      <a:lnTo>
                        <a:pt x="20179" y="10948"/>
                      </a:lnTo>
                      <a:lnTo>
                        <a:pt x="14495" y="8285"/>
                      </a:lnTo>
                      <a:lnTo>
                        <a:pt x="12505" y="7101"/>
                      </a:lnTo>
                      <a:lnTo>
                        <a:pt x="10516" y="6214"/>
                      </a:lnTo>
                      <a:lnTo>
                        <a:pt x="8242" y="5326"/>
                      </a:lnTo>
                      <a:lnTo>
                        <a:pt x="8242" y="5622"/>
                      </a:lnTo>
                      <a:lnTo>
                        <a:pt x="9095" y="6510"/>
                      </a:lnTo>
                      <a:lnTo>
                        <a:pt x="10800" y="8285"/>
                      </a:lnTo>
                      <a:lnTo>
                        <a:pt x="11653" y="9468"/>
                      </a:lnTo>
                      <a:lnTo>
                        <a:pt x="17621" y="16866"/>
                      </a:lnTo>
                      <a:lnTo>
                        <a:pt x="15347" y="21600"/>
                      </a:lnTo>
                      <a:lnTo>
                        <a:pt x="0" y="14795"/>
                      </a:lnTo>
                      <a:lnTo>
                        <a:pt x="1705" y="10948"/>
                      </a:lnTo>
                      <a:close/>
                      <a:moveTo>
                        <a:pt x="1705" y="10948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72" name="AutoShape 69"/>
                <p:cNvSpPr>
                  <a:spLocks/>
                </p:cNvSpPr>
                <p:nvPr/>
              </p:nvSpPr>
              <p:spPr bwMode="auto">
                <a:xfrm>
                  <a:off x="119" y="401"/>
                  <a:ext cx="72" cy="8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7958"/>
                      </a:moveTo>
                      <a:lnTo>
                        <a:pt x="19376" y="11368"/>
                      </a:lnTo>
                      <a:lnTo>
                        <a:pt x="12706" y="8242"/>
                      </a:lnTo>
                      <a:lnTo>
                        <a:pt x="12071" y="9663"/>
                      </a:lnTo>
                      <a:lnTo>
                        <a:pt x="11753" y="10232"/>
                      </a:lnTo>
                      <a:lnTo>
                        <a:pt x="11435" y="11084"/>
                      </a:lnTo>
                      <a:lnTo>
                        <a:pt x="11435" y="11937"/>
                      </a:lnTo>
                      <a:lnTo>
                        <a:pt x="11753" y="12505"/>
                      </a:lnTo>
                      <a:lnTo>
                        <a:pt x="12071" y="13642"/>
                      </a:lnTo>
                      <a:lnTo>
                        <a:pt x="13976" y="15063"/>
                      </a:lnTo>
                      <a:lnTo>
                        <a:pt x="14929" y="16200"/>
                      </a:lnTo>
                      <a:lnTo>
                        <a:pt x="15247" y="16768"/>
                      </a:lnTo>
                      <a:lnTo>
                        <a:pt x="15882" y="17337"/>
                      </a:lnTo>
                      <a:lnTo>
                        <a:pt x="13341" y="21600"/>
                      </a:lnTo>
                      <a:lnTo>
                        <a:pt x="12706" y="20463"/>
                      </a:lnTo>
                      <a:lnTo>
                        <a:pt x="12071" y="19611"/>
                      </a:lnTo>
                      <a:lnTo>
                        <a:pt x="11118" y="18189"/>
                      </a:lnTo>
                      <a:lnTo>
                        <a:pt x="9529" y="16768"/>
                      </a:lnTo>
                      <a:lnTo>
                        <a:pt x="8894" y="15063"/>
                      </a:lnTo>
                      <a:lnTo>
                        <a:pt x="8576" y="13926"/>
                      </a:lnTo>
                      <a:lnTo>
                        <a:pt x="8894" y="12789"/>
                      </a:lnTo>
                      <a:lnTo>
                        <a:pt x="8576" y="12789"/>
                      </a:lnTo>
                      <a:lnTo>
                        <a:pt x="7306" y="13926"/>
                      </a:lnTo>
                      <a:lnTo>
                        <a:pt x="5718" y="15063"/>
                      </a:lnTo>
                      <a:lnTo>
                        <a:pt x="4129" y="15063"/>
                      </a:lnTo>
                      <a:lnTo>
                        <a:pt x="2224" y="14779"/>
                      </a:lnTo>
                      <a:lnTo>
                        <a:pt x="1271" y="14211"/>
                      </a:lnTo>
                      <a:lnTo>
                        <a:pt x="0" y="12505"/>
                      </a:lnTo>
                      <a:lnTo>
                        <a:pt x="0" y="10516"/>
                      </a:lnTo>
                      <a:lnTo>
                        <a:pt x="318" y="7958"/>
                      </a:lnTo>
                      <a:lnTo>
                        <a:pt x="1906" y="4832"/>
                      </a:lnTo>
                      <a:lnTo>
                        <a:pt x="3494" y="1989"/>
                      </a:lnTo>
                      <a:lnTo>
                        <a:pt x="5400" y="0"/>
                      </a:lnTo>
                      <a:lnTo>
                        <a:pt x="21600" y="7958"/>
                      </a:lnTo>
                      <a:close/>
                      <a:moveTo>
                        <a:pt x="5400" y="4832"/>
                      </a:moveTo>
                      <a:lnTo>
                        <a:pt x="5082" y="5116"/>
                      </a:lnTo>
                      <a:lnTo>
                        <a:pt x="4765" y="5684"/>
                      </a:lnTo>
                      <a:lnTo>
                        <a:pt x="4129" y="6537"/>
                      </a:lnTo>
                      <a:lnTo>
                        <a:pt x="3494" y="7958"/>
                      </a:lnTo>
                      <a:lnTo>
                        <a:pt x="3494" y="9663"/>
                      </a:lnTo>
                      <a:lnTo>
                        <a:pt x="4765" y="10800"/>
                      </a:lnTo>
                      <a:lnTo>
                        <a:pt x="5718" y="11084"/>
                      </a:lnTo>
                      <a:lnTo>
                        <a:pt x="6353" y="11084"/>
                      </a:lnTo>
                      <a:lnTo>
                        <a:pt x="7306" y="10516"/>
                      </a:lnTo>
                      <a:lnTo>
                        <a:pt x="8259" y="10232"/>
                      </a:lnTo>
                      <a:lnTo>
                        <a:pt x="8894" y="9379"/>
                      </a:lnTo>
                      <a:lnTo>
                        <a:pt x="9212" y="8811"/>
                      </a:lnTo>
                      <a:lnTo>
                        <a:pt x="9847" y="7958"/>
                      </a:lnTo>
                      <a:lnTo>
                        <a:pt x="10482" y="7105"/>
                      </a:lnTo>
                      <a:lnTo>
                        <a:pt x="5400" y="4832"/>
                      </a:lnTo>
                      <a:close/>
                      <a:moveTo>
                        <a:pt x="5400" y="4832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73" name="Freeform 70"/>
                <p:cNvSpPr>
                  <a:spLocks/>
                </p:cNvSpPr>
                <p:nvPr/>
              </p:nvSpPr>
              <p:spPr bwMode="auto">
                <a:xfrm>
                  <a:off x="161" y="314"/>
                  <a:ext cx="82" cy="81"/>
                </a:xfrm>
                <a:custGeom>
                  <a:avLst/>
                  <a:gdLst>
                    <a:gd name="T0" fmla="*/ 2215 w 21600"/>
                    <a:gd name="T1" fmla="*/ 8977 h 21600"/>
                    <a:gd name="T2" fmla="*/ 7754 w 21600"/>
                    <a:gd name="T3" fmla="*/ 12623 h 21600"/>
                    <a:gd name="T4" fmla="*/ 8031 w 21600"/>
                    <a:gd name="T5" fmla="*/ 12062 h 21600"/>
                    <a:gd name="T6" fmla="*/ 5538 w 21600"/>
                    <a:gd name="T7" fmla="*/ 3927 h 21600"/>
                    <a:gd name="T8" fmla="*/ 8031 w 21600"/>
                    <a:gd name="T9" fmla="*/ 0 h 21600"/>
                    <a:gd name="T10" fmla="*/ 10523 w 21600"/>
                    <a:gd name="T11" fmla="*/ 9257 h 21600"/>
                    <a:gd name="T12" fmla="*/ 12185 w 21600"/>
                    <a:gd name="T13" fmla="*/ 8416 h 21600"/>
                    <a:gd name="T14" fmla="*/ 14123 w 21600"/>
                    <a:gd name="T15" fmla="*/ 7855 h 21600"/>
                    <a:gd name="T16" fmla="*/ 16892 w 21600"/>
                    <a:gd name="T17" fmla="*/ 8416 h 21600"/>
                    <a:gd name="T18" fmla="*/ 19385 w 21600"/>
                    <a:gd name="T19" fmla="*/ 8977 h 21600"/>
                    <a:gd name="T20" fmla="*/ 21600 w 21600"/>
                    <a:gd name="T21" fmla="*/ 9257 h 21600"/>
                    <a:gd name="T22" fmla="*/ 19385 w 21600"/>
                    <a:gd name="T23" fmla="*/ 12623 h 21600"/>
                    <a:gd name="T24" fmla="*/ 18554 w 21600"/>
                    <a:gd name="T25" fmla="*/ 12623 h 21600"/>
                    <a:gd name="T26" fmla="*/ 17723 w 21600"/>
                    <a:gd name="T27" fmla="*/ 12343 h 21600"/>
                    <a:gd name="T28" fmla="*/ 16615 w 21600"/>
                    <a:gd name="T29" fmla="*/ 12343 h 21600"/>
                    <a:gd name="T30" fmla="*/ 15508 w 21600"/>
                    <a:gd name="T31" fmla="*/ 12062 h 21600"/>
                    <a:gd name="T32" fmla="*/ 13292 w 21600"/>
                    <a:gd name="T33" fmla="*/ 11782 h 21600"/>
                    <a:gd name="T34" fmla="*/ 11908 w 21600"/>
                    <a:gd name="T35" fmla="*/ 12343 h 21600"/>
                    <a:gd name="T36" fmla="*/ 9969 w 21600"/>
                    <a:gd name="T37" fmla="*/ 14306 h 21600"/>
                    <a:gd name="T38" fmla="*/ 15508 w 21600"/>
                    <a:gd name="T39" fmla="*/ 17953 h 21600"/>
                    <a:gd name="T40" fmla="*/ 13292 w 21600"/>
                    <a:gd name="T41" fmla="*/ 21600 h 21600"/>
                    <a:gd name="T42" fmla="*/ 0 w 21600"/>
                    <a:gd name="T43" fmla="*/ 12062 h 21600"/>
                    <a:gd name="T44" fmla="*/ 2215 w 21600"/>
                    <a:gd name="T45" fmla="*/ 8977 h 21600"/>
                    <a:gd name="T46" fmla="*/ 2215 w 21600"/>
                    <a:gd name="T47" fmla="*/ 897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1600" h="21600">
                      <a:moveTo>
                        <a:pt x="2215" y="8977"/>
                      </a:moveTo>
                      <a:lnTo>
                        <a:pt x="7754" y="12623"/>
                      </a:lnTo>
                      <a:lnTo>
                        <a:pt x="8031" y="12062"/>
                      </a:lnTo>
                      <a:lnTo>
                        <a:pt x="5538" y="3927"/>
                      </a:lnTo>
                      <a:lnTo>
                        <a:pt x="8031" y="0"/>
                      </a:lnTo>
                      <a:lnTo>
                        <a:pt x="10523" y="9257"/>
                      </a:lnTo>
                      <a:lnTo>
                        <a:pt x="12185" y="8416"/>
                      </a:lnTo>
                      <a:lnTo>
                        <a:pt x="14123" y="7855"/>
                      </a:lnTo>
                      <a:lnTo>
                        <a:pt x="16892" y="8416"/>
                      </a:lnTo>
                      <a:lnTo>
                        <a:pt x="19385" y="8977"/>
                      </a:lnTo>
                      <a:lnTo>
                        <a:pt x="21600" y="9257"/>
                      </a:lnTo>
                      <a:lnTo>
                        <a:pt x="19385" y="12623"/>
                      </a:lnTo>
                      <a:lnTo>
                        <a:pt x="18554" y="12623"/>
                      </a:lnTo>
                      <a:lnTo>
                        <a:pt x="17723" y="12343"/>
                      </a:lnTo>
                      <a:lnTo>
                        <a:pt x="16615" y="12343"/>
                      </a:lnTo>
                      <a:lnTo>
                        <a:pt x="15508" y="12062"/>
                      </a:lnTo>
                      <a:lnTo>
                        <a:pt x="13292" y="11782"/>
                      </a:lnTo>
                      <a:lnTo>
                        <a:pt x="11908" y="12343"/>
                      </a:lnTo>
                      <a:lnTo>
                        <a:pt x="9969" y="14306"/>
                      </a:lnTo>
                      <a:lnTo>
                        <a:pt x="15508" y="17953"/>
                      </a:lnTo>
                      <a:lnTo>
                        <a:pt x="13292" y="21600"/>
                      </a:lnTo>
                      <a:lnTo>
                        <a:pt x="0" y="12062"/>
                      </a:lnTo>
                      <a:lnTo>
                        <a:pt x="2215" y="8977"/>
                      </a:lnTo>
                      <a:close/>
                      <a:moveTo>
                        <a:pt x="2215" y="8977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74" name="AutoShape 71"/>
                <p:cNvSpPr>
                  <a:spLocks/>
                </p:cNvSpPr>
                <p:nvPr/>
              </p:nvSpPr>
              <p:spPr bwMode="auto">
                <a:xfrm>
                  <a:off x="209" y="270"/>
                  <a:ext cx="63" cy="6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7640" y="2787"/>
                      </a:moveTo>
                      <a:lnTo>
                        <a:pt x="20160" y="5923"/>
                      </a:lnTo>
                      <a:lnTo>
                        <a:pt x="21600" y="8710"/>
                      </a:lnTo>
                      <a:lnTo>
                        <a:pt x="21600" y="11845"/>
                      </a:lnTo>
                      <a:lnTo>
                        <a:pt x="20880" y="14981"/>
                      </a:lnTo>
                      <a:lnTo>
                        <a:pt x="19080" y="17419"/>
                      </a:lnTo>
                      <a:lnTo>
                        <a:pt x="16200" y="20206"/>
                      </a:lnTo>
                      <a:lnTo>
                        <a:pt x="12240" y="21600"/>
                      </a:lnTo>
                      <a:lnTo>
                        <a:pt x="8640" y="21252"/>
                      </a:lnTo>
                      <a:lnTo>
                        <a:pt x="4320" y="19161"/>
                      </a:lnTo>
                      <a:lnTo>
                        <a:pt x="1080" y="15677"/>
                      </a:lnTo>
                      <a:lnTo>
                        <a:pt x="0" y="11845"/>
                      </a:lnTo>
                      <a:lnTo>
                        <a:pt x="360" y="8013"/>
                      </a:lnTo>
                      <a:lnTo>
                        <a:pt x="2160" y="4181"/>
                      </a:lnTo>
                      <a:lnTo>
                        <a:pt x="5760" y="1394"/>
                      </a:lnTo>
                      <a:lnTo>
                        <a:pt x="9720" y="0"/>
                      </a:lnTo>
                      <a:lnTo>
                        <a:pt x="13320" y="697"/>
                      </a:lnTo>
                      <a:lnTo>
                        <a:pt x="17640" y="2787"/>
                      </a:lnTo>
                      <a:close/>
                      <a:moveTo>
                        <a:pt x="7560" y="14981"/>
                      </a:moveTo>
                      <a:lnTo>
                        <a:pt x="9720" y="16374"/>
                      </a:lnTo>
                      <a:lnTo>
                        <a:pt x="12240" y="17071"/>
                      </a:lnTo>
                      <a:lnTo>
                        <a:pt x="14760" y="16723"/>
                      </a:lnTo>
                      <a:lnTo>
                        <a:pt x="16560" y="15329"/>
                      </a:lnTo>
                      <a:lnTo>
                        <a:pt x="17640" y="12542"/>
                      </a:lnTo>
                      <a:lnTo>
                        <a:pt x="16560" y="9406"/>
                      </a:lnTo>
                      <a:lnTo>
                        <a:pt x="14040" y="6968"/>
                      </a:lnTo>
                      <a:lnTo>
                        <a:pt x="11880" y="5923"/>
                      </a:lnTo>
                      <a:lnTo>
                        <a:pt x="9720" y="5226"/>
                      </a:lnTo>
                      <a:lnTo>
                        <a:pt x="7200" y="5226"/>
                      </a:lnTo>
                      <a:lnTo>
                        <a:pt x="5400" y="6619"/>
                      </a:lnTo>
                      <a:lnTo>
                        <a:pt x="4320" y="8710"/>
                      </a:lnTo>
                      <a:lnTo>
                        <a:pt x="4320" y="11148"/>
                      </a:lnTo>
                      <a:lnTo>
                        <a:pt x="5760" y="13239"/>
                      </a:lnTo>
                      <a:lnTo>
                        <a:pt x="7560" y="14981"/>
                      </a:lnTo>
                      <a:close/>
                      <a:moveTo>
                        <a:pt x="7560" y="14981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75" name="Freeform 72"/>
                <p:cNvSpPr>
                  <a:spLocks/>
                </p:cNvSpPr>
                <p:nvPr/>
              </p:nvSpPr>
              <p:spPr bwMode="auto">
                <a:xfrm>
                  <a:off x="248" y="197"/>
                  <a:ext cx="94" cy="95"/>
                </a:xfrm>
                <a:custGeom>
                  <a:avLst/>
                  <a:gdLst>
                    <a:gd name="T0" fmla="*/ 0 w 21600"/>
                    <a:gd name="T1" fmla="*/ 11040 h 21600"/>
                    <a:gd name="T2" fmla="*/ 3155 w 21600"/>
                    <a:gd name="T3" fmla="*/ 7920 h 21600"/>
                    <a:gd name="T4" fmla="*/ 8980 w 21600"/>
                    <a:gd name="T5" fmla="*/ 10560 h 21600"/>
                    <a:gd name="T6" fmla="*/ 9708 w 21600"/>
                    <a:gd name="T7" fmla="*/ 11040 h 21600"/>
                    <a:gd name="T8" fmla="*/ 12378 w 21600"/>
                    <a:gd name="T9" fmla="*/ 12480 h 21600"/>
                    <a:gd name="T10" fmla="*/ 11649 w 21600"/>
                    <a:gd name="T11" fmla="*/ 11280 h 21600"/>
                    <a:gd name="T12" fmla="*/ 10193 w 21600"/>
                    <a:gd name="T13" fmla="*/ 8640 h 21600"/>
                    <a:gd name="T14" fmla="*/ 7524 w 21600"/>
                    <a:gd name="T15" fmla="*/ 3360 h 21600"/>
                    <a:gd name="T16" fmla="*/ 10436 w 21600"/>
                    <a:gd name="T17" fmla="*/ 0 h 21600"/>
                    <a:gd name="T18" fmla="*/ 21600 w 21600"/>
                    <a:gd name="T19" fmla="*/ 9360 h 21600"/>
                    <a:gd name="T20" fmla="*/ 19173 w 21600"/>
                    <a:gd name="T21" fmla="*/ 11520 h 21600"/>
                    <a:gd name="T22" fmla="*/ 14562 w 21600"/>
                    <a:gd name="T23" fmla="*/ 7440 h 21600"/>
                    <a:gd name="T24" fmla="*/ 10679 w 21600"/>
                    <a:gd name="T25" fmla="*/ 4080 h 21600"/>
                    <a:gd name="T26" fmla="*/ 12135 w 21600"/>
                    <a:gd name="T27" fmla="*/ 6960 h 21600"/>
                    <a:gd name="T28" fmla="*/ 13106 w 21600"/>
                    <a:gd name="T29" fmla="*/ 8640 h 21600"/>
                    <a:gd name="T30" fmla="*/ 16018 w 21600"/>
                    <a:gd name="T31" fmla="*/ 14640 h 21600"/>
                    <a:gd name="T32" fmla="*/ 14319 w 21600"/>
                    <a:gd name="T33" fmla="*/ 16320 h 21600"/>
                    <a:gd name="T34" fmla="*/ 8494 w 21600"/>
                    <a:gd name="T35" fmla="*/ 13680 h 21600"/>
                    <a:gd name="T36" fmla="*/ 7038 w 21600"/>
                    <a:gd name="T37" fmla="*/ 12960 h 21600"/>
                    <a:gd name="T38" fmla="*/ 5339 w 21600"/>
                    <a:gd name="T39" fmla="*/ 12000 h 21600"/>
                    <a:gd name="T40" fmla="*/ 3883 w 21600"/>
                    <a:gd name="T41" fmla="*/ 11280 h 21600"/>
                    <a:gd name="T42" fmla="*/ 7524 w 21600"/>
                    <a:gd name="T43" fmla="*/ 14880 h 21600"/>
                    <a:gd name="T44" fmla="*/ 11649 w 21600"/>
                    <a:gd name="T45" fmla="*/ 19200 h 21600"/>
                    <a:gd name="T46" fmla="*/ 9465 w 21600"/>
                    <a:gd name="T47" fmla="*/ 21600 h 21600"/>
                    <a:gd name="T48" fmla="*/ 0 w 21600"/>
                    <a:gd name="T49" fmla="*/ 11040 h 21600"/>
                    <a:gd name="T50" fmla="*/ 0 w 21600"/>
                    <a:gd name="T51" fmla="*/ 1104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1600" h="21600">
                      <a:moveTo>
                        <a:pt x="0" y="11040"/>
                      </a:moveTo>
                      <a:lnTo>
                        <a:pt x="3155" y="7920"/>
                      </a:lnTo>
                      <a:lnTo>
                        <a:pt x="8980" y="10560"/>
                      </a:lnTo>
                      <a:lnTo>
                        <a:pt x="9708" y="11040"/>
                      </a:lnTo>
                      <a:lnTo>
                        <a:pt x="12378" y="12480"/>
                      </a:lnTo>
                      <a:lnTo>
                        <a:pt x="11649" y="11280"/>
                      </a:lnTo>
                      <a:lnTo>
                        <a:pt x="10193" y="8640"/>
                      </a:lnTo>
                      <a:lnTo>
                        <a:pt x="7524" y="3360"/>
                      </a:lnTo>
                      <a:lnTo>
                        <a:pt x="10436" y="0"/>
                      </a:lnTo>
                      <a:lnTo>
                        <a:pt x="21600" y="9360"/>
                      </a:lnTo>
                      <a:lnTo>
                        <a:pt x="19173" y="11520"/>
                      </a:lnTo>
                      <a:lnTo>
                        <a:pt x="14562" y="7440"/>
                      </a:lnTo>
                      <a:lnTo>
                        <a:pt x="10679" y="4080"/>
                      </a:lnTo>
                      <a:lnTo>
                        <a:pt x="12135" y="6960"/>
                      </a:lnTo>
                      <a:lnTo>
                        <a:pt x="13106" y="8640"/>
                      </a:lnTo>
                      <a:lnTo>
                        <a:pt x="16018" y="14640"/>
                      </a:lnTo>
                      <a:lnTo>
                        <a:pt x="14319" y="16320"/>
                      </a:lnTo>
                      <a:lnTo>
                        <a:pt x="8494" y="13680"/>
                      </a:lnTo>
                      <a:lnTo>
                        <a:pt x="7038" y="12960"/>
                      </a:lnTo>
                      <a:lnTo>
                        <a:pt x="5339" y="12000"/>
                      </a:lnTo>
                      <a:lnTo>
                        <a:pt x="3883" y="11280"/>
                      </a:lnTo>
                      <a:lnTo>
                        <a:pt x="7524" y="14880"/>
                      </a:lnTo>
                      <a:lnTo>
                        <a:pt x="11649" y="19200"/>
                      </a:lnTo>
                      <a:lnTo>
                        <a:pt x="9465" y="21600"/>
                      </a:lnTo>
                      <a:lnTo>
                        <a:pt x="0" y="11040"/>
                      </a:lnTo>
                      <a:close/>
                      <a:moveTo>
                        <a:pt x="0" y="11040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76" name="Freeform 73"/>
                <p:cNvSpPr>
                  <a:spLocks/>
                </p:cNvSpPr>
                <p:nvPr/>
              </p:nvSpPr>
              <p:spPr bwMode="auto">
                <a:xfrm>
                  <a:off x="310" y="147"/>
                  <a:ext cx="81" cy="83"/>
                </a:xfrm>
                <a:custGeom>
                  <a:avLst/>
                  <a:gdLst>
                    <a:gd name="T0" fmla="*/ 10660 w 21600"/>
                    <a:gd name="T1" fmla="*/ 0 h 21600"/>
                    <a:gd name="T2" fmla="*/ 21600 w 21600"/>
                    <a:gd name="T3" fmla="*/ 12185 h 21600"/>
                    <a:gd name="T4" fmla="*/ 18514 w 21600"/>
                    <a:gd name="T5" fmla="*/ 14954 h 21600"/>
                    <a:gd name="T6" fmla="*/ 9538 w 21600"/>
                    <a:gd name="T7" fmla="*/ 4985 h 21600"/>
                    <a:gd name="T8" fmla="*/ 5049 w 21600"/>
                    <a:gd name="T9" fmla="*/ 9138 h 21600"/>
                    <a:gd name="T10" fmla="*/ 13745 w 21600"/>
                    <a:gd name="T11" fmla="*/ 18831 h 21600"/>
                    <a:gd name="T12" fmla="*/ 10660 w 21600"/>
                    <a:gd name="T13" fmla="*/ 21600 h 21600"/>
                    <a:gd name="T14" fmla="*/ 0 w 21600"/>
                    <a:gd name="T15" fmla="*/ 9415 h 21600"/>
                    <a:gd name="T16" fmla="*/ 10660 w 21600"/>
                    <a:gd name="T17" fmla="*/ 0 h 21600"/>
                    <a:gd name="T18" fmla="*/ 10660 w 21600"/>
                    <a:gd name="T1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10660" y="0"/>
                      </a:moveTo>
                      <a:lnTo>
                        <a:pt x="21600" y="12185"/>
                      </a:lnTo>
                      <a:lnTo>
                        <a:pt x="18514" y="14954"/>
                      </a:lnTo>
                      <a:lnTo>
                        <a:pt x="9538" y="4985"/>
                      </a:lnTo>
                      <a:lnTo>
                        <a:pt x="5049" y="9138"/>
                      </a:lnTo>
                      <a:lnTo>
                        <a:pt x="13745" y="18831"/>
                      </a:lnTo>
                      <a:lnTo>
                        <a:pt x="10660" y="21600"/>
                      </a:lnTo>
                      <a:lnTo>
                        <a:pt x="0" y="9415"/>
                      </a:lnTo>
                      <a:lnTo>
                        <a:pt x="10660" y="0"/>
                      </a:lnTo>
                      <a:close/>
                      <a:moveTo>
                        <a:pt x="10660" y="0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77" name="AutoShape 74"/>
                <p:cNvSpPr>
                  <a:spLocks/>
                </p:cNvSpPr>
                <p:nvPr/>
              </p:nvSpPr>
              <p:spPr bwMode="auto">
                <a:xfrm>
                  <a:off x="369" y="115"/>
                  <a:ext cx="74" cy="6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8514" y="9257"/>
                      </a:moveTo>
                      <a:lnTo>
                        <a:pt x="19440" y="10971"/>
                      </a:lnTo>
                      <a:lnTo>
                        <a:pt x="21600" y="13371"/>
                      </a:lnTo>
                      <a:lnTo>
                        <a:pt x="17897" y="15771"/>
                      </a:lnTo>
                      <a:lnTo>
                        <a:pt x="16663" y="14400"/>
                      </a:lnTo>
                      <a:lnTo>
                        <a:pt x="16354" y="14400"/>
                      </a:lnTo>
                      <a:lnTo>
                        <a:pt x="16046" y="17143"/>
                      </a:lnTo>
                      <a:lnTo>
                        <a:pt x="13886" y="20229"/>
                      </a:lnTo>
                      <a:lnTo>
                        <a:pt x="10800" y="21600"/>
                      </a:lnTo>
                      <a:lnTo>
                        <a:pt x="8023" y="20914"/>
                      </a:lnTo>
                      <a:lnTo>
                        <a:pt x="5863" y="19200"/>
                      </a:lnTo>
                      <a:lnTo>
                        <a:pt x="4629" y="15771"/>
                      </a:lnTo>
                      <a:lnTo>
                        <a:pt x="5246" y="12686"/>
                      </a:lnTo>
                      <a:lnTo>
                        <a:pt x="7406" y="9257"/>
                      </a:lnTo>
                      <a:lnTo>
                        <a:pt x="10491" y="6171"/>
                      </a:lnTo>
                      <a:lnTo>
                        <a:pt x="10183" y="5829"/>
                      </a:lnTo>
                      <a:lnTo>
                        <a:pt x="9566" y="4800"/>
                      </a:lnTo>
                      <a:lnTo>
                        <a:pt x="8640" y="4114"/>
                      </a:lnTo>
                      <a:lnTo>
                        <a:pt x="7406" y="4457"/>
                      </a:lnTo>
                      <a:lnTo>
                        <a:pt x="5554" y="5486"/>
                      </a:lnTo>
                      <a:lnTo>
                        <a:pt x="4320" y="6514"/>
                      </a:lnTo>
                      <a:lnTo>
                        <a:pt x="3394" y="7200"/>
                      </a:lnTo>
                      <a:lnTo>
                        <a:pt x="2777" y="8229"/>
                      </a:lnTo>
                      <a:lnTo>
                        <a:pt x="2160" y="9600"/>
                      </a:lnTo>
                      <a:lnTo>
                        <a:pt x="0" y="7543"/>
                      </a:lnTo>
                      <a:lnTo>
                        <a:pt x="1234" y="4800"/>
                      </a:lnTo>
                      <a:lnTo>
                        <a:pt x="4011" y="1714"/>
                      </a:lnTo>
                      <a:lnTo>
                        <a:pt x="7406" y="0"/>
                      </a:lnTo>
                      <a:lnTo>
                        <a:pt x="10183" y="0"/>
                      </a:lnTo>
                      <a:lnTo>
                        <a:pt x="12651" y="1371"/>
                      </a:lnTo>
                      <a:lnTo>
                        <a:pt x="14811" y="3771"/>
                      </a:lnTo>
                      <a:lnTo>
                        <a:pt x="18514" y="9257"/>
                      </a:lnTo>
                      <a:close/>
                      <a:moveTo>
                        <a:pt x="12343" y="8229"/>
                      </a:moveTo>
                      <a:lnTo>
                        <a:pt x="10491" y="9943"/>
                      </a:lnTo>
                      <a:lnTo>
                        <a:pt x="8949" y="12000"/>
                      </a:lnTo>
                      <a:lnTo>
                        <a:pt x="8640" y="14057"/>
                      </a:lnTo>
                      <a:lnTo>
                        <a:pt x="9257" y="15429"/>
                      </a:lnTo>
                      <a:lnTo>
                        <a:pt x="10491" y="16800"/>
                      </a:lnTo>
                      <a:lnTo>
                        <a:pt x="11417" y="16800"/>
                      </a:lnTo>
                      <a:lnTo>
                        <a:pt x="12343" y="16457"/>
                      </a:lnTo>
                      <a:lnTo>
                        <a:pt x="12960" y="16114"/>
                      </a:lnTo>
                      <a:lnTo>
                        <a:pt x="13886" y="15086"/>
                      </a:lnTo>
                      <a:lnTo>
                        <a:pt x="14194" y="14400"/>
                      </a:lnTo>
                      <a:lnTo>
                        <a:pt x="14503" y="13714"/>
                      </a:lnTo>
                      <a:lnTo>
                        <a:pt x="14503" y="11657"/>
                      </a:lnTo>
                      <a:lnTo>
                        <a:pt x="14194" y="10971"/>
                      </a:lnTo>
                      <a:lnTo>
                        <a:pt x="13886" y="10629"/>
                      </a:lnTo>
                      <a:lnTo>
                        <a:pt x="12343" y="8229"/>
                      </a:lnTo>
                      <a:close/>
                      <a:moveTo>
                        <a:pt x="12343" y="8229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78" name="Freeform 75"/>
                <p:cNvSpPr>
                  <a:spLocks/>
                </p:cNvSpPr>
                <p:nvPr/>
              </p:nvSpPr>
              <p:spPr bwMode="auto">
                <a:xfrm>
                  <a:off x="421" y="65"/>
                  <a:ext cx="80" cy="82"/>
                </a:xfrm>
                <a:custGeom>
                  <a:avLst/>
                  <a:gdLst>
                    <a:gd name="T0" fmla="*/ 3411 w 21600"/>
                    <a:gd name="T1" fmla="*/ 5538 h 21600"/>
                    <a:gd name="T2" fmla="*/ 7105 w 21600"/>
                    <a:gd name="T3" fmla="*/ 11077 h 21600"/>
                    <a:gd name="T4" fmla="*/ 12221 w 21600"/>
                    <a:gd name="T5" fmla="*/ 7477 h 21600"/>
                    <a:gd name="T6" fmla="*/ 8811 w 21600"/>
                    <a:gd name="T7" fmla="*/ 2492 h 21600"/>
                    <a:gd name="T8" fmla="*/ 12505 w 21600"/>
                    <a:gd name="T9" fmla="*/ 0 h 21600"/>
                    <a:gd name="T10" fmla="*/ 21600 w 21600"/>
                    <a:gd name="T11" fmla="*/ 13846 h 21600"/>
                    <a:gd name="T12" fmla="*/ 17905 w 21600"/>
                    <a:gd name="T13" fmla="*/ 16062 h 21600"/>
                    <a:gd name="T14" fmla="*/ 14211 w 21600"/>
                    <a:gd name="T15" fmla="*/ 10246 h 21600"/>
                    <a:gd name="T16" fmla="*/ 8526 w 21600"/>
                    <a:gd name="T17" fmla="*/ 13569 h 21600"/>
                    <a:gd name="T18" fmla="*/ 12505 w 21600"/>
                    <a:gd name="T19" fmla="*/ 19385 h 21600"/>
                    <a:gd name="T20" fmla="*/ 8811 w 21600"/>
                    <a:gd name="T21" fmla="*/ 21600 h 21600"/>
                    <a:gd name="T22" fmla="*/ 0 w 21600"/>
                    <a:gd name="T23" fmla="*/ 7754 h 21600"/>
                    <a:gd name="T24" fmla="*/ 3411 w 21600"/>
                    <a:gd name="T25" fmla="*/ 5538 h 21600"/>
                    <a:gd name="T26" fmla="*/ 3411 w 21600"/>
                    <a:gd name="T27" fmla="*/ 553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3411" y="5538"/>
                      </a:moveTo>
                      <a:lnTo>
                        <a:pt x="7105" y="11077"/>
                      </a:lnTo>
                      <a:lnTo>
                        <a:pt x="12221" y="7477"/>
                      </a:lnTo>
                      <a:lnTo>
                        <a:pt x="8811" y="2492"/>
                      </a:lnTo>
                      <a:lnTo>
                        <a:pt x="12505" y="0"/>
                      </a:lnTo>
                      <a:lnTo>
                        <a:pt x="21600" y="13846"/>
                      </a:lnTo>
                      <a:lnTo>
                        <a:pt x="17905" y="16062"/>
                      </a:lnTo>
                      <a:lnTo>
                        <a:pt x="14211" y="10246"/>
                      </a:lnTo>
                      <a:lnTo>
                        <a:pt x="8526" y="13569"/>
                      </a:lnTo>
                      <a:lnTo>
                        <a:pt x="12505" y="19385"/>
                      </a:lnTo>
                      <a:lnTo>
                        <a:pt x="8811" y="21600"/>
                      </a:lnTo>
                      <a:lnTo>
                        <a:pt x="0" y="7754"/>
                      </a:lnTo>
                      <a:lnTo>
                        <a:pt x="3411" y="5538"/>
                      </a:lnTo>
                      <a:close/>
                      <a:moveTo>
                        <a:pt x="3411" y="5538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79" name="Freeform 76"/>
                <p:cNvSpPr>
                  <a:spLocks/>
                </p:cNvSpPr>
                <p:nvPr/>
              </p:nvSpPr>
              <p:spPr bwMode="auto">
                <a:xfrm>
                  <a:off x="484" y="29"/>
                  <a:ext cx="79" cy="81"/>
                </a:xfrm>
                <a:custGeom>
                  <a:avLst/>
                  <a:gdLst>
                    <a:gd name="T0" fmla="*/ 3744 w 21600"/>
                    <a:gd name="T1" fmla="*/ 5330 h 21600"/>
                    <a:gd name="T2" fmla="*/ 6336 w 21600"/>
                    <a:gd name="T3" fmla="*/ 10379 h 21600"/>
                    <a:gd name="T4" fmla="*/ 7488 w 21600"/>
                    <a:gd name="T5" fmla="*/ 12623 h 21600"/>
                    <a:gd name="T6" fmla="*/ 8352 w 21600"/>
                    <a:gd name="T7" fmla="*/ 14306 h 21600"/>
                    <a:gd name="T8" fmla="*/ 9504 w 21600"/>
                    <a:gd name="T9" fmla="*/ 16551 h 21600"/>
                    <a:gd name="T10" fmla="*/ 9504 w 21600"/>
                    <a:gd name="T11" fmla="*/ 16270 h 21600"/>
                    <a:gd name="T12" fmla="*/ 9216 w 21600"/>
                    <a:gd name="T13" fmla="*/ 13745 h 21600"/>
                    <a:gd name="T14" fmla="*/ 9216 w 21600"/>
                    <a:gd name="T15" fmla="*/ 2244 h 21600"/>
                    <a:gd name="T16" fmla="*/ 13824 w 21600"/>
                    <a:gd name="T17" fmla="*/ 0 h 21600"/>
                    <a:gd name="T18" fmla="*/ 21600 w 21600"/>
                    <a:gd name="T19" fmla="*/ 14587 h 21600"/>
                    <a:gd name="T20" fmla="*/ 18144 w 21600"/>
                    <a:gd name="T21" fmla="*/ 16270 h 21600"/>
                    <a:gd name="T22" fmla="*/ 15264 w 21600"/>
                    <a:gd name="T23" fmla="*/ 11221 h 21600"/>
                    <a:gd name="T24" fmla="*/ 14112 w 21600"/>
                    <a:gd name="T25" fmla="*/ 9257 h 21600"/>
                    <a:gd name="T26" fmla="*/ 13248 w 21600"/>
                    <a:gd name="T27" fmla="*/ 7294 h 21600"/>
                    <a:gd name="T28" fmla="*/ 12384 w 21600"/>
                    <a:gd name="T29" fmla="*/ 5049 h 21600"/>
                    <a:gd name="T30" fmla="*/ 12096 w 21600"/>
                    <a:gd name="T31" fmla="*/ 5049 h 21600"/>
                    <a:gd name="T32" fmla="*/ 12384 w 21600"/>
                    <a:gd name="T33" fmla="*/ 7574 h 21600"/>
                    <a:gd name="T34" fmla="*/ 12384 w 21600"/>
                    <a:gd name="T35" fmla="*/ 19356 h 21600"/>
                    <a:gd name="T36" fmla="*/ 7776 w 21600"/>
                    <a:gd name="T37" fmla="*/ 21600 h 21600"/>
                    <a:gd name="T38" fmla="*/ 0 w 21600"/>
                    <a:gd name="T39" fmla="*/ 7013 h 21600"/>
                    <a:gd name="T40" fmla="*/ 3744 w 21600"/>
                    <a:gd name="T41" fmla="*/ 5330 h 21600"/>
                    <a:gd name="T42" fmla="*/ 3744 w 21600"/>
                    <a:gd name="T43" fmla="*/ 533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600" h="21600">
                      <a:moveTo>
                        <a:pt x="3744" y="5330"/>
                      </a:moveTo>
                      <a:lnTo>
                        <a:pt x="6336" y="10379"/>
                      </a:lnTo>
                      <a:lnTo>
                        <a:pt x="7488" y="12623"/>
                      </a:lnTo>
                      <a:lnTo>
                        <a:pt x="8352" y="14306"/>
                      </a:lnTo>
                      <a:lnTo>
                        <a:pt x="9504" y="16551"/>
                      </a:lnTo>
                      <a:lnTo>
                        <a:pt x="9504" y="16270"/>
                      </a:lnTo>
                      <a:lnTo>
                        <a:pt x="9216" y="13745"/>
                      </a:lnTo>
                      <a:lnTo>
                        <a:pt x="9216" y="2244"/>
                      </a:lnTo>
                      <a:lnTo>
                        <a:pt x="13824" y="0"/>
                      </a:lnTo>
                      <a:lnTo>
                        <a:pt x="21600" y="14587"/>
                      </a:lnTo>
                      <a:lnTo>
                        <a:pt x="18144" y="16270"/>
                      </a:lnTo>
                      <a:lnTo>
                        <a:pt x="15264" y="11221"/>
                      </a:lnTo>
                      <a:lnTo>
                        <a:pt x="14112" y="9257"/>
                      </a:lnTo>
                      <a:lnTo>
                        <a:pt x="13248" y="7294"/>
                      </a:lnTo>
                      <a:lnTo>
                        <a:pt x="12384" y="5049"/>
                      </a:lnTo>
                      <a:lnTo>
                        <a:pt x="12096" y="5049"/>
                      </a:lnTo>
                      <a:lnTo>
                        <a:pt x="12384" y="7574"/>
                      </a:lnTo>
                      <a:lnTo>
                        <a:pt x="12384" y="19356"/>
                      </a:lnTo>
                      <a:lnTo>
                        <a:pt x="7776" y="21600"/>
                      </a:lnTo>
                      <a:lnTo>
                        <a:pt x="0" y="7013"/>
                      </a:lnTo>
                      <a:lnTo>
                        <a:pt x="3744" y="5330"/>
                      </a:lnTo>
                      <a:close/>
                      <a:moveTo>
                        <a:pt x="3744" y="5330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80" name="Freeform 77"/>
                <p:cNvSpPr>
                  <a:spLocks/>
                </p:cNvSpPr>
                <p:nvPr/>
              </p:nvSpPr>
              <p:spPr bwMode="auto">
                <a:xfrm>
                  <a:off x="553" y="0"/>
                  <a:ext cx="77" cy="79"/>
                </a:xfrm>
                <a:custGeom>
                  <a:avLst/>
                  <a:gdLst>
                    <a:gd name="T0" fmla="*/ 3847 w 21600"/>
                    <a:gd name="T1" fmla="*/ 4320 h 21600"/>
                    <a:gd name="T2" fmla="*/ 6214 w 21600"/>
                    <a:gd name="T3" fmla="*/ 9792 h 21600"/>
                    <a:gd name="T4" fmla="*/ 7693 w 21600"/>
                    <a:gd name="T5" fmla="*/ 13248 h 21600"/>
                    <a:gd name="T6" fmla="*/ 8877 w 21600"/>
                    <a:gd name="T7" fmla="*/ 16128 h 21600"/>
                    <a:gd name="T8" fmla="*/ 9173 w 21600"/>
                    <a:gd name="T9" fmla="*/ 16128 h 21600"/>
                    <a:gd name="T10" fmla="*/ 9173 w 21600"/>
                    <a:gd name="T11" fmla="*/ 10656 h 21600"/>
                    <a:gd name="T12" fmla="*/ 9764 w 21600"/>
                    <a:gd name="T13" fmla="*/ 1728 h 21600"/>
                    <a:gd name="T14" fmla="*/ 14795 w 21600"/>
                    <a:gd name="T15" fmla="*/ 0 h 21600"/>
                    <a:gd name="T16" fmla="*/ 21600 w 21600"/>
                    <a:gd name="T17" fmla="*/ 15264 h 21600"/>
                    <a:gd name="T18" fmla="*/ 17458 w 21600"/>
                    <a:gd name="T19" fmla="*/ 16992 h 21600"/>
                    <a:gd name="T20" fmla="*/ 15386 w 21600"/>
                    <a:gd name="T21" fmla="*/ 11520 h 21600"/>
                    <a:gd name="T22" fmla="*/ 13611 w 21600"/>
                    <a:gd name="T23" fmla="*/ 7200 h 21600"/>
                    <a:gd name="T24" fmla="*/ 12723 w 21600"/>
                    <a:gd name="T25" fmla="*/ 4608 h 21600"/>
                    <a:gd name="T26" fmla="*/ 12427 w 21600"/>
                    <a:gd name="T27" fmla="*/ 4896 h 21600"/>
                    <a:gd name="T28" fmla="*/ 12427 w 21600"/>
                    <a:gd name="T29" fmla="*/ 10080 h 21600"/>
                    <a:gd name="T30" fmla="*/ 11836 w 21600"/>
                    <a:gd name="T31" fmla="*/ 14688 h 21600"/>
                    <a:gd name="T32" fmla="*/ 11540 w 21600"/>
                    <a:gd name="T33" fmla="*/ 19296 h 21600"/>
                    <a:gd name="T34" fmla="*/ 6805 w 21600"/>
                    <a:gd name="T35" fmla="*/ 21600 h 21600"/>
                    <a:gd name="T36" fmla="*/ 0 w 21600"/>
                    <a:gd name="T37" fmla="*/ 5760 h 21600"/>
                    <a:gd name="T38" fmla="*/ 3847 w 21600"/>
                    <a:gd name="T39" fmla="*/ 4320 h 21600"/>
                    <a:gd name="T40" fmla="*/ 3847 w 21600"/>
                    <a:gd name="T41" fmla="*/ 432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00" h="21600">
                      <a:moveTo>
                        <a:pt x="3847" y="4320"/>
                      </a:moveTo>
                      <a:lnTo>
                        <a:pt x="6214" y="9792"/>
                      </a:lnTo>
                      <a:lnTo>
                        <a:pt x="7693" y="13248"/>
                      </a:lnTo>
                      <a:lnTo>
                        <a:pt x="8877" y="16128"/>
                      </a:lnTo>
                      <a:lnTo>
                        <a:pt x="9173" y="16128"/>
                      </a:lnTo>
                      <a:lnTo>
                        <a:pt x="9173" y="10656"/>
                      </a:lnTo>
                      <a:lnTo>
                        <a:pt x="9764" y="1728"/>
                      </a:lnTo>
                      <a:lnTo>
                        <a:pt x="14795" y="0"/>
                      </a:lnTo>
                      <a:lnTo>
                        <a:pt x="21600" y="15264"/>
                      </a:lnTo>
                      <a:lnTo>
                        <a:pt x="17458" y="16992"/>
                      </a:lnTo>
                      <a:lnTo>
                        <a:pt x="15386" y="11520"/>
                      </a:lnTo>
                      <a:lnTo>
                        <a:pt x="13611" y="7200"/>
                      </a:lnTo>
                      <a:lnTo>
                        <a:pt x="12723" y="4608"/>
                      </a:lnTo>
                      <a:lnTo>
                        <a:pt x="12427" y="4896"/>
                      </a:lnTo>
                      <a:lnTo>
                        <a:pt x="12427" y="10080"/>
                      </a:lnTo>
                      <a:lnTo>
                        <a:pt x="11836" y="14688"/>
                      </a:lnTo>
                      <a:lnTo>
                        <a:pt x="11540" y="19296"/>
                      </a:lnTo>
                      <a:lnTo>
                        <a:pt x="6805" y="21600"/>
                      </a:lnTo>
                      <a:lnTo>
                        <a:pt x="0" y="5760"/>
                      </a:lnTo>
                      <a:lnTo>
                        <a:pt x="3847" y="4320"/>
                      </a:lnTo>
                      <a:close/>
                      <a:moveTo>
                        <a:pt x="3847" y="4320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81" name="Freeform 78"/>
                <p:cNvSpPr>
                  <a:spLocks/>
                </p:cNvSpPr>
                <p:nvPr/>
              </p:nvSpPr>
              <p:spPr bwMode="auto">
                <a:xfrm>
                  <a:off x="638" y="29"/>
                  <a:ext cx="20" cy="22"/>
                </a:xfrm>
                <a:custGeom>
                  <a:avLst/>
                  <a:gdLst>
                    <a:gd name="T0" fmla="*/ 1137 w 21600"/>
                    <a:gd name="T1" fmla="*/ 14400 h 21600"/>
                    <a:gd name="T2" fmla="*/ 0 w 21600"/>
                    <a:gd name="T3" fmla="*/ 11314 h 21600"/>
                    <a:gd name="T4" fmla="*/ 1137 w 21600"/>
                    <a:gd name="T5" fmla="*/ 7200 h 21600"/>
                    <a:gd name="T6" fmla="*/ 2274 w 21600"/>
                    <a:gd name="T7" fmla="*/ 5143 h 21600"/>
                    <a:gd name="T8" fmla="*/ 3411 w 21600"/>
                    <a:gd name="T9" fmla="*/ 3086 h 21600"/>
                    <a:gd name="T10" fmla="*/ 6821 w 21600"/>
                    <a:gd name="T11" fmla="*/ 1029 h 21600"/>
                    <a:gd name="T12" fmla="*/ 11368 w 21600"/>
                    <a:gd name="T13" fmla="*/ 0 h 21600"/>
                    <a:gd name="T14" fmla="*/ 14779 w 21600"/>
                    <a:gd name="T15" fmla="*/ 1029 h 21600"/>
                    <a:gd name="T16" fmla="*/ 18189 w 21600"/>
                    <a:gd name="T17" fmla="*/ 4114 h 21600"/>
                    <a:gd name="T18" fmla="*/ 20463 w 21600"/>
                    <a:gd name="T19" fmla="*/ 7200 h 21600"/>
                    <a:gd name="T20" fmla="*/ 21600 w 21600"/>
                    <a:gd name="T21" fmla="*/ 10286 h 21600"/>
                    <a:gd name="T22" fmla="*/ 20463 w 21600"/>
                    <a:gd name="T23" fmla="*/ 14400 h 21600"/>
                    <a:gd name="T24" fmla="*/ 19326 w 21600"/>
                    <a:gd name="T25" fmla="*/ 16457 h 21600"/>
                    <a:gd name="T26" fmla="*/ 17053 w 21600"/>
                    <a:gd name="T27" fmla="*/ 18514 h 21600"/>
                    <a:gd name="T28" fmla="*/ 13642 w 21600"/>
                    <a:gd name="T29" fmla="*/ 20571 h 21600"/>
                    <a:gd name="T30" fmla="*/ 9095 w 21600"/>
                    <a:gd name="T31" fmla="*/ 21600 h 21600"/>
                    <a:gd name="T32" fmla="*/ 5684 w 21600"/>
                    <a:gd name="T33" fmla="*/ 20571 h 21600"/>
                    <a:gd name="T34" fmla="*/ 2274 w 21600"/>
                    <a:gd name="T35" fmla="*/ 17486 h 21600"/>
                    <a:gd name="T36" fmla="*/ 1137 w 21600"/>
                    <a:gd name="T37" fmla="*/ 14400 h 21600"/>
                    <a:gd name="T38" fmla="*/ 1137 w 21600"/>
                    <a:gd name="T39" fmla="*/ 144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600" h="21600">
                      <a:moveTo>
                        <a:pt x="1137" y="14400"/>
                      </a:moveTo>
                      <a:lnTo>
                        <a:pt x="0" y="11314"/>
                      </a:lnTo>
                      <a:lnTo>
                        <a:pt x="1137" y="7200"/>
                      </a:lnTo>
                      <a:lnTo>
                        <a:pt x="2274" y="5143"/>
                      </a:lnTo>
                      <a:lnTo>
                        <a:pt x="3411" y="3086"/>
                      </a:lnTo>
                      <a:lnTo>
                        <a:pt x="6821" y="1029"/>
                      </a:lnTo>
                      <a:lnTo>
                        <a:pt x="11368" y="0"/>
                      </a:lnTo>
                      <a:lnTo>
                        <a:pt x="14779" y="1029"/>
                      </a:lnTo>
                      <a:lnTo>
                        <a:pt x="18189" y="4114"/>
                      </a:lnTo>
                      <a:lnTo>
                        <a:pt x="20463" y="7200"/>
                      </a:lnTo>
                      <a:lnTo>
                        <a:pt x="21600" y="10286"/>
                      </a:lnTo>
                      <a:lnTo>
                        <a:pt x="20463" y="14400"/>
                      </a:lnTo>
                      <a:lnTo>
                        <a:pt x="19326" y="16457"/>
                      </a:lnTo>
                      <a:lnTo>
                        <a:pt x="17053" y="18514"/>
                      </a:lnTo>
                      <a:lnTo>
                        <a:pt x="13642" y="20571"/>
                      </a:lnTo>
                      <a:lnTo>
                        <a:pt x="9095" y="21600"/>
                      </a:lnTo>
                      <a:lnTo>
                        <a:pt x="5684" y="20571"/>
                      </a:lnTo>
                      <a:lnTo>
                        <a:pt x="2274" y="17486"/>
                      </a:lnTo>
                      <a:lnTo>
                        <a:pt x="1137" y="14400"/>
                      </a:lnTo>
                      <a:close/>
                      <a:moveTo>
                        <a:pt x="1137" y="14400"/>
                      </a:moveTo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</p:grpSp>
          <p:grpSp>
            <p:nvGrpSpPr>
              <p:cNvPr id="28" name="Group 100"/>
              <p:cNvGrpSpPr>
                <a:grpSpLocks/>
              </p:cNvGrpSpPr>
              <p:nvPr/>
            </p:nvGrpSpPr>
            <p:grpSpPr bwMode="auto">
              <a:xfrm>
                <a:off x="1602" y="476"/>
                <a:ext cx="695" cy="1094"/>
                <a:chOff x="0" y="0"/>
                <a:chExt cx="695" cy="1094"/>
              </a:xfrm>
            </p:grpSpPr>
            <p:sp>
              <p:nvSpPr>
                <p:cNvPr id="144" name="Freeform 80"/>
                <p:cNvSpPr>
                  <a:spLocks/>
                </p:cNvSpPr>
                <p:nvPr/>
              </p:nvSpPr>
              <p:spPr bwMode="auto">
                <a:xfrm>
                  <a:off x="0" y="0"/>
                  <a:ext cx="78" cy="89"/>
                </a:xfrm>
                <a:custGeom>
                  <a:avLst/>
                  <a:gdLst>
                    <a:gd name="T0" fmla="*/ 15178 w 21600"/>
                    <a:gd name="T1" fmla="*/ 21600 h 21600"/>
                    <a:gd name="T2" fmla="*/ 13719 w 21600"/>
                    <a:gd name="T3" fmla="*/ 21600 h 21600"/>
                    <a:gd name="T4" fmla="*/ 11676 w 21600"/>
                    <a:gd name="T5" fmla="*/ 21346 h 21600"/>
                    <a:gd name="T6" fmla="*/ 9049 w 21600"/>
                    <a:gd name="T7" fmla="*/ 20838 h 21600"/>
                    <a:gd name="T8" fmla="*/ 5254 w 21600"/>
                    <a:gd name="T9" fmla="*/ 19313 h 21600"/>
                    <a:gd name="T10" fmla="*/ 2335 w 21600"/>
                    <a:gd name="T11" fmla="*/ 17534 h 21600"/>
                    <a:gd name="T12" fmla="*/ 584 w 21600"/>
                    <a:gd name="T13" fmla="*/ 14485 h 21600"/>
                    <a:gd name="T14" fmla="*/ 0 w 21600"/>
                    <a:gd name="T15" fmla="*/ 11181 h 21600"/>
                    <a:gd name="T16" fmla="*/ 876 w 21600"/>
                    <a:gd name="T17" fmla="*/ 7878 h 21600"/>
                    <a:gd name="T18" fmla="*/ 2627 w 21600"/>
                    <a:gd name="T19" fmla="*/ 4574 h 21600"/>
                    <a:gd name="T20" fmla="*/ 5546 w 21600"/>
                    <a:gd name="T21" fmla="*/ 2033 h 21600"/>
                    <a:gd name="T22" fmla="*/ 8757 w 21600"/>
                    <a:gd name="T23" fmla="*/ 508 h 21600"/>
                    <a:gd name="T24" fmla="*/ 12551 w 21600"/>
                    <a:gd name="T25" fmla="*/ 0 h 21600"/>
                    <a:gd name="T26" fmla="*/ 16638 w 21600"/>
                    <a:gd name="T27" fmla="*/ 762 h 21600"/>
                    <a:gd name="T28" fmla="*/ 18973 w 21600"/>
                    <a:gd name="T29" fmla="*/ 1525 h 21600"/>
                    <a:gd name="T30" fmla="*/ 20724 w 21600"/>
                    <a:gd name="T31" fmla="*/ 2287 h 21600"/>
                    <a:gd name="T32" fmla="*/ 21600 w 21600"/>
                    <a:gd name="T33" fmla="*/ 3049 h 21600"/>
                    <a:gd name="T34" fmla="*/ 20141 w 21600"/>
                    <a:gd name="T35" fmla="*/ 5591 h 21600"/>
                    <a:gd name="T36" fmla="*/ 18973 w 21600"/>
                    <a:gd name="T37" fmla="*/ 4828 h 21600"/>
                    <a:gd name="T38" fmla="*/ 17514 w 21600"/>
                    <a:gd name="T39" fmla="*/ 4320 h 21600"/>
                    <a:gd name="T40" fmla="*/ 15762 w 21600"/>
                    <a:gd name="T41" fmla="*/ 3812 h 21600"/>
                    <a:gd name="T42" fmla="*/ 13135 w 21600"/>
                    <a:gd name="T43" fmla="*/ 3304 h 21600"/>
                    <a:gd name="T44" fmla="*/ 10508 w 21600"/>
                    <a:gd name="T45" fmla="*/ 3812 h 21600"/>
                    <a:gd name="T46" fmla="*/ 8173 w 21600"/>
                    <a:gd name="T47" fmla="*/ 4574 h 21600"/>
                    <a:gd name="T48" fmla="*/ 6422 w 21600"/>
                    <a:gd name="T49" fmla="*/ 6353 h 21600"/>
                    <a:gd name="T50" fmla="*/ 5546 w 21600"/>
                    <a:gd name="T51" fmla="*/ 8894 h 21600"/>
                    <a:gd name="T52" fmla="*/ 4962 w 21600"/>
                    <a:gd name="T53" fmla="*/ 11944 h 21600"/>
                    <a:gd name="T54" fmla="*/ 5838 w 21600"/>
                    <a:gd name="T55" fmla="*/ 14739 h 21600"/>
                    <a:gd name="T56" fmla="*/ 7589 w 21600"/>
                    <a:gd name="T57" fmla="*/ 16772 h 21600"/>
                    <a:gd name="T58" fmla="*/ 10800 w 21600"/>
                    <a:gd name="T59" fmla="*/ 18042 h 21600"/>
                    <a:gd name="T60" fmla="*/ 13135 w 21600"/>
                    <a:gd name="T61" fmla="*/ 18551 h 21600"/>
                    <a:gd name="T62" fmla="*/ 15470 w 21600"/>
                    <a:gd name="T63" fmla="*/ 18551 h 21600"/>
                    <a:gd name="T64" fmla="*/ 15178 w 21600"/>
                    <a:gd name="T65" fmla="*/ 21600 h 21600"/>
                    <a:gd name="T66" fmla="*/ 15178 w 21600"/>
                    <a:gd name="T67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600" h="21600">
                      <a:moveTo>
                        <a:pt x="15178" y="21600"/>
                      </a:moveTo>
                      <a:lnTo>
                        <a:pt x="13719" y="21600"/>
                      </a:lnTo>
                      <a:lnTo>
                        <a:pt x="11676" y="21346"/>
                      </a:lnTo>
                      <a:lnTo>
                        <a:pt x="9049" y="20838"/>
                      </a:lnTo>
                      <a:lnTo>
                        <a:pt x="5254" y="19313"/>
                      </a:lnTo>
                      <a:lnTo>
                        <a:pt x="2335" y="17534"/>
                      </a:lnTo>
                      <a:lnTo>
                        <a:pt x="584" y="14485"/>
                      </a:lnTo>
                      <a:lnTo>
                        <a:pt x="0" y="11181"/>
                      </a:lnTo>
                      <a:lnTo>
                        <a:pt x="876" y="7878"/>
                      </a:lnTo>
                      <a:lnTo>
                        <a:pt x="2627" y="4574"/>
                      </a:lnTo>
                      <a:lnTo>
                        <a:pt x="5546" y="2033"/>
                      </a:lnTo>
                      <a:lnTo>
                        <a:pt x="8757" y="508"/>
                      </a:lnTo>
                      <a:lnTo>
                        <a:pt x="12551" y="0"/>
                      </a:lnTo>
                      <a:lnTo>
                        <a:pt x="16638" y="762"/>
                      </a:lnTo>
                      <a:lnTo>
                        <a:pt x="18973" y="1525"/>
                      </a:lnTo>
                      <a:lnTo>
                        <a:pt x="20724" y="2287"/>
                      </a:lnTo>
                      <a:lnTo>
                        <a:pt x="21600" y="3049"/>
                      </a:lnTo>
                      <a:lnTo>
                        <a:pt x="20141" y="5591"/>
                      </a:lnTo>
                      <a:lnTo>
                        <a:pt x="18973" y="4828"/>
                      </a:lnTo>
                      <a:lnTo>
                        <a:pt x="17514" y="4320"/>
                      </a:lnTo>
                      <a:lnTo>
                        <a:pt x="15762" y="3812"/>
                      </a:lnTo>
                      <a:lnTo>
                        <a:pt x="13135" y="3304"/>
                      </a:lnTo>
                      <a:lnTo>
                        <a:pt x="10508" y="3812"/>
                      </a:lnTo>
                      <a:lnTo>
                        <a:pt x="8173" y="4574"/>
                      </a:lnTo>
                      <a:lnTo>
                        <a:pt x="6422" y="6353"/>
                      </a:lnTo>
                      <a:lnTo>
                        <a:pt x="5546" y="8894"/>
                      </a:lnTo>
                      <a:lnTo>
                        <a:pt x="4962" y="11944"/>
                      </a:lnTo>
                      <a:lnTo>
                        <a:pt x="5838" y="14739"/>
                      </a:lnTo>
                      <a:lnTo>
                        <a:pt x="7589" y="16772"/>
                      </a:lnTo>
                      <a:lnTo>
                        <a:pt x="10800" y="18042"/>
                      </a:lnTo>
                      <a:lnTo>
                        <a:pt x="13135" y="18551"/>
                      </a:lnTo>
                      <a:lnTo>
                        <a:pt x="15470" y="18551"/>
                      </a:lnTo>
                      <a:lnTo>
                        <a:pt x="15178" y="21600"/>
                      </a:lnTo>
                      <a:close/>
                      <a:moveTo>
                        <a:pt x="15178" y="21600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45" name="Freeform 81"/>
                <p:cNvSpPr>
                  <a:spLocks/>
                </p:cNvSpPr>
                <p:nvPr/>
              </p:nvSpPr>
              <p:spPr bwMode="auto">
                <a:xfrm>
                  <a:off x="72" y="34"/>
                  <a:ext cx="54" cy="70"/>
                </a:xfrm>
                <a:custGeom>
                  <a:avLst/>
                  <a:gdLst>
                    <a:gd name="T0" fmla="*/ 21600 w 21600"/>
                    <a:gd name="T1" fmla="*/ 5564 h 21600"/>
                    <a:gd name="T2" fmla="*/ 19906 w 21600"/>
                    <a:gd name="T3" fmla="*/ 9164 h 21600"/>
                    <a:gd name="T4" fmla="*/ 12706 w 21600"/>
                    <a:gd name="T5" fmla="*/ 7200 h 21600"/>
                    <a:gd name="T6" fmla="*/ 5506 w 21600"/>
                    <a:gd name="T7" fmla="*/ 21600 h 21600"/>
                    <a:gd name="T8" fmla="*/ 0 w 21600"/>
                    <a:gd name="T9" fmla="*/ 19964 h 21600"/>
                    <a:gd name="T10" fmla="*/ 6776 w 21600"/>
                    <a:gd name="T11" fmla="*/ 5564 h 21600"/>
                    <a:gd name="T12" fmla="*/ 0 w 21600"/>
                    <a:gd name="T13" fmla="*/ 3600 h 21600"/>
                    <a:gd name="T14" fmla="*/ 1271 w 21600"/>
                    <a:gd name="T15" fmla="*/ 0 h 21600"/>
                    <a:gd name="T16" fmla="*/ 21600 w 21600"/>
                    <a:gd name="T17" fmla="*/ 5564 h 21600"/>
                    <a:gd name="T18" fmla="*/ 21600 w 21600"/>
                    <a:gd name="T19" fmla="*/ 556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21600" y="5564"/>
                      </a:moveTo>
                      <a:lnTo>
                        <a:pt x="19906" y="9164"/>
                      </a:lnTo>
                      <a:lnTo>
                        <a:pt x="12706" y="7200"/>
                      </a:lnTo>
                      <a:lnTo>
                        <a:pt x="5506" y="21600"/>
                      </a:lnTo>
                      <a:lnTo>
                        <a:pt x="0" y="19964"/>
                      </a:lnTo>
                      <a:lnTo>
                        <a:pt x="6776" y="5564"/>
                      </a:lnTo>
                      <a:lnTo>
                        <a:pt x="0" y="3600"/>
                      </a:lnTo>
                      <a:lnTo>
                        <a:pt x="1271" y="0"/>
                      </a:lnTo>
                      <a:lnTo>
                        <a:pt x="21600" y="5564"/>
                      </a:lnTo>
                      <a:close/>
                      <a:moveTo>
                        <a:pt x="21600" y="5564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46" name="Freeform 82"/>
                <p:cNvSpPr>
                  <a:spLocks/>
                </p:cNvSpPr>
                <p:nvPr/>
              </p:nvSpPr>
              <p:spPr bwMode="auto">
                <a:xfrm>
                  <a:off x="110" y="58"/>
                  <a:ext cx="77" cy="80"/>
                </a:xfrm>
                <a:custGeom>
                  <a:avLst/>
                  <a:gdLst>
                    <a:gd name="T0" fmla="*/ 11244 w 21600"/>
                    <a:gd name="T1" fmla="*/ 1705 h 21600"/>
                    <a:gd name="T2" fmla="*/ 8581 w 21600"/>
                    <a:gd name="T3" fmla="*/ 7105 h 21600"/>
                    <a:gd name="T4" fmla="*/ 7101 w 21600"/>
                    <a:gd name="T5" fmla="*/ 10232 h 21600"/>
                    <a:gd name="T6" fmla="*/ 5326 w 21600"/>
                    <a:gd name="T7" fmla="*/ 13074 h 21600"/>
                    <a:gd name="T8" fmla="*/ 6510 w 21600"/>
                    <a:gd name="T9" fmla="*/ 12221 h 21600"/>
                    <a:gd name="T10" fmla="*/ 8581 w 21600"/>
                    <a:gd name="T11" fmla="*/ 10516 h 21600"/>
                    <a:gd name="T12" fmla="*/ 9764 w 21600"/>
                    <a:gd name="T13" fmla="*/ 9663 h 21600"/>
                    <a:gd name="T14" fmla="*/ 17162 w 21600"/>
                    <a:gd name="T15" fmla="*/ 4263 h 21600"/>
                    <a:gd name="T16" fmla="*/ 21600 w 21600"/>
                    <a:gd name="T17" fmla="*/ 6253 h 21600"/>
                    <a:gd name="T18" fmla="*/ 14499 w 21600"/>
                    <a:gd name="T19" fmla="*/ 21600 h 21600"/>
                    <a:gd name="T20" fmla="*/ 10948 w 21600"/>
                    <a:gd name="T21" fmla="*/ 19611 h 21600"/>
                    <a:gd name="T22" fmla="*/ 13315 w 21600"/>
                    <a:gd name="T23" fmla="*/ 14495 h 21600"/>
                    <a:gd name="T24" fmla="*/ 14499 w 21600"/>
                    <a:gd name="T25" fmla="*/ 12221 h 21600"/>
                    <a:gd name="T26" fmla="*/ 15386 w 21600"/>
                    <a:gd name="T27" fmla="*/ 10516 h 21600"/>
                    <a:gd name="T28" fmla="*/ 16866 w 21600"/>
                    <a:gd name="T29" fmla="*/ 8242 h 21600"/>
                    <a:gd name="T30" fmla="*/ 16570 w 21600"/>
                    <a:gd name="T31" fmla="*/ 8242 h 21600"/>
                    <a:gd name="T32" fmla="*/ 15386 w 21600"/>
                    <a:gd name="T33" fmla="*/ 9095 h 21600"/>
                    <a:gd name="T34" fmla="*/ 14499 w 21600"/>
                    <a:gd name="T35" fmla="*/ 9947 h 21600"/>
                    <a:gd name="T36" fmla="*/ 12427 w 21600"/>
                    <a:gd name="T37" fmla="*/ 11368 h 21600"/>
                    <a:gd name="T38" fmla="*/ 8581 w 21600"/>
                    <a:gd name="T39" fmla="*/ 14211 h 21600"/>
                    <a:gd name="T40" fmla="*/ 5030 w 21600"/>
                    <a:gd name="T41" fmla="*/ 17337 h 21600"/>
                    <a:gd name="T42" fmla="*/ 0 w 21600"/>
                    <a:gd name="T43" fmla="*/ 15063 h 21600"/>
                    <a:gd name="T44" fmla="*/ 7397 w 21600"/>
                    <a:gd name="T45" fmla="*/ 0 h 21600"/>
                    <a:gd name="T46" fmla="*/ 11244 w 21600"/>
                    <a:gd name="T47" fmla="*/ 1705 h 21600"/>
                    <a:gd name="T48" fmla="*/ 11244 w 21600"/>
                    <a:gd name="T49" fmla="*/ 170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1600" h="21600">
                      <a:moveTo>
                        <a:pt x="11244" y="1705"/>
                      </a:moveTo>
                      <a:lnTo>
                        <a:pt x="8581" y="7105"/>
                      </a:lnTo>
                      <a:lnTo>
                        <a:pt x="7101" y="10232"/>
                      </a:lnTo>
                      <a:lnTo>
                        <a:pt x="5326" y="13074"/>
                      </a:lnTo>
                      <a:lnTo>
                        <a:pt x="6510" y="12221"/>
                      </a:lnTo>
                      <a:lnTo>
                        <a:pt x="8581" y="10516"/>
                      </a:lnTo>
                      <a:lnTo>
                        <a:pt x="9764" y="9663"/>
                      </a:lnTo>
                      <a:lnTo>
                        <a:pt x="17162" y="4263"/>
                      </a:lnTo>
                      <a:lnTo>
                        <a:pt x="21600" y="6253"/>
                      </a:lnTo>
                      <a:lnTo>
                        <a:pt x="14499" y="21600"/>
                      </a:lnTo>
                      <a:lnTo>
                        <a:pt x="10948" y="19611"/>
                      </a:lnTo>
                      <a:lnTo>
                        <a:pt x="13315" y="14495"/>
                      </a:lnTo>
                      <a:lnTo>
                        <a:pt x="14499" y="12221"/>
                      </a:lnTo>
                      <a:lnTo>
                        <a:pt x="15386" y="10516"/>
                      </a:lnTo>
                      <a:lnTo>
                        <a:pt x="16866" y="8242"/>
                      </a:lnTo>
                      <a:lnTo>
                        <a:pt x="16570" y="8242"/>
                      </a:lnTo>
                      <a:lnTo>
                        <a:pt x="15386" y="9095"/>
                      </a:lnTo>
                      <a:lnTo>
                        <a:pt x="14499" y="9947"/>
                      </a:lnTo>
                      <a:lnTo>
                        <a:pt x="12427" y="11368"/>
                      </a:lnTo>
                      <a:lnTo>
                        <a:pt x="8581" y="14211"/>
                      </a:lnTo>
                      <a:lnTo>
                        <a:pt x="5030" y="17337"/>
                      </a:lnTo>
                      <a:lnTo>
                        <a:pt x="0" y="15063"/>
                      </a:lnTo>
                      <a:lnTo>
                        <a:pt x="7397" y="0"/>
                      </a:lnTo>
                      <a:lnTo>
                        <a:pt x="11244" y="1705"/>
                      </a:lnTo>
                      <a:close/>
                      <a:moveTo>
                        <a:pt x="11244" y="1705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47" name="Freeform 83"/>
                <p:cNvSpPr>
                  <a:spLocks/>
                </p:cNvSpPr>
                <p:nvPr/>
              </p:nvSpPr>
              <p:spPr bwMode="auto">
                <a:xfrm>
                  <a:off x="169" y="92"/>
                  <a:ext cx="81" cy="77"/>
                </a:xfrm>
                <a:custGeom>
                  <a:avLst/>
                  <a:gdLst>
                    <a:gd name="T0" fmla="*/ 21600 w 21600"/>
                    <a:gd name="T1" fmla="*/ 6510 h 21600"/>
                    <a:gd name="T2" fmla="*/ 13358 w 21600"/>
                    <a:gd name="T3" fmla="*/ 21600 h 21600"/>
                    <a:gd name="T4" fmla="*/ 9947 w 21600"/>
                    <a:gd name="T5" fmla="*/ 19233 h 21600"/>
                    <a:gd name="T6" fmla="*/ 16484 w 21600"/>
                    <a:gd name="T7" fmla="*/ 7397 h 21600"/>
                    <a:gd name="T8" fmla="*/ 12505 w 21600"/>
                    <a:gd name="T9" fmla="*/ 5030 h 21600"/>
                    <a:gd name="T10" fmla="*/ 10516 w 21600"/>
                    <a:gd name="T11" fmla="*/ 8285 h 21600"/>
                    <a:gd name="T12" fmla="*/ 8526 w 21600"/>
                    <a:gd name="T13" fmla="*/ 11540 h 21600"/>
                    <a:gd name="T14" fmla="*/ 6537 w 21600"/>
                    <a:gd name="T15" fmla="*/ 13907 h 21600"/>
                    <a:gd name="T16" fmla="*/ 4263 w 21600"/>
                    <a:gd name="T17" fmla="*/ 14795 h 21600"/>
                    <a:gd name="T18" fmla="*/ 2274 w 21600"/>
                    <a:gd name="T19" fmla="*/ 15090 h 21600"/>
                    <a:gd name="T20" fmla="*/ 0 w 21600"/>
                    <a:gd name="T21" fmla="*/ 13907 h 21600"/>
                    <a:gd name="T22" fmla="*/ 1137 w 21600"/>
                    <a:gd name="T23" fmla="*/ 10652 h 21600"/>
                    <a:gd name="T24" fmla="*/ 2274 w 21600"/>
                    <a:gd name="T25" fmla="*/ 10948 h 21600"/>
                    <a:gd name="T26" fmla="*/ 3411 w 21600"/>
                    <a:gd name="T27" fmla="*/ 10948 h 21600"/>
                    <a:gd name="T28" fmla="*/ 4547 w 21600"/>
                    <a:gd name="T29" fmla="*/ 10060 h 21600"/>
                    <a:gd name="T30" fmla="*/ 5968 w 21600"/>
                    <a:gd name="T31" fmla="*/ 8877 h 21600"/>
                    <a:gd name="T32" fmla="*/ 7389 w 21600"/>
                    <a:gd name="T33" fmla="*/ 6214 h 21600"/>
                    <a:gd name="T34" fmla="*/ 10516 w 21600"/>
                    <a:gd name="T35" fmla="*/ 0 h 21600"/>
                    <a:gd name="T36" fmla="*/ 21600 w 21600"/>
                    <a:gd name="T37" fmla="*/ 6510 h 21600"/>
                    <a:gd name="T38" fmla="*/ 21600 w 21600"/>
                    <a:gd name="T39" fmla="*/ 651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600" h="21600">
                      <a:moveTo>
                        <a:pt x="21600" y="6510"/>
                      </a:moveTo>
                      <a:lnTo>
                        <a:pt x="13358" y="21600"/>
                      </a:lnTo>
                      <a:lnTo>
                        <a:pt x="9947" y="19233"/>
                      </a:lnTo>
                      <a:lnTo>
                        <a:pt x="16484" y="7397"/>
                      </a:lnTo>
                      <a:lnTo>
                        <a:pt x="12505" y="5030"/>
                      </a:lnTo>
                      <a:lnTo>
                        <a:pt x="10516" y="8285"/>
                      </a:lnTo>
                      <a:lnTo>
                        <a:pt x="8526" y="11540"/>
                      </a:lnTo>
                      <a:lnTo>
                        <a:pt x="6537" y="13907"/>
                      </a:lnTo>
                      <a:lnTo>
                        <a:pt x="4263" y="14795"/>
                      </a:lnTo>
                      <a:lnTo>
                        <a:pt x="2274" y="15090"/>
                      </a:lnTo>
                      <a:lnTo>
                        <a:pt x="0" y="13907"/>
                      </a:lnTo>
                      <a:lnTo>
                        <a:pt x="1137" y="10652"/>
                      </a:lnTo>
                      <a:lnTo>
                        <a:pt x="2274" y="10948"/>
                      </a:lnTo>
                      <a:lnTo>
                        <a:pt x="3411" y="10948"/>
                      </a:lnTo>
                      <a:lnTo>
                        <a:pt x="4547" y="10060"/>
                      </a:lnTo>
                      <a:lnTo>
                        <a:pt x="5968" y="8877"/>
                      </a:lnTo>
                      <a:lnTo>
                        <a:pt x="7389" y="6214"/>
                      </a:lnTo>
                      <a:lnTo>
                        <a:pt x="10516" y="0"/>
                      </a:lnTo>
                      <a:lnTo>
                        <a:pt x="21600" y="6510"/>
                      </a:lnTo>
                      <a:close/>
                      <a:moveTo>
                        <a:pt x="21600" y="6510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48" name="AutoShape 84"/>
                <p:cNvSpPr>
                  <a:spLocks/>
                </p:cNvSpPr>
                <p:nvPr/>
              </p:nvSpPr>
              <p:spPr bwMode="auto">
                <a:xfrm>
                  <a:off x="233" y="126"/>
                  <a:ext cx="60" cy="7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7053" y="2541"/>
                      </a:moveTo>
                      <a:lnTo>
                        <a:pt x="12884" y="7624"/>
                      </a:lnTo>
                      <a:lnTo>
                        <a:pt x="14400" y="8259"/>
                      </a:lnTo>
                      <a:lnTo>
                        <a:pt x="15158" y="8576"/>
                      </a:lnTo>
                      <a:lnTo>
                        <a:pt x="15916" y="8894"/>
                      </a:lnTo>
                      <a:lnTo>
                        <a:pt x="18947" y="10800"/>
                      </a:lnTo>
                      <a:lnTo>
                        <a:pt x="20842" y="13341"/>
                      </a:lnTo>
                      <a:lnTo>
                        <a:pt x="21600" y="16200"/>
                      </a:lnTo>
                      <a:lnTo>
                        <a:pt x="20463" y="19059"/>
                      </a:lnTo>
                      <a:lnTo>
                        <a:pt x="19705" y="20012"/>
                      </a:lnTo>
                      <a:lnTo>
                        <a:pt x="17432" y="21282"/>
                      </a:lnTo>
                      <a:lnTo>
                        <a:pt x="16295" y="21600"/>
                      </a:lnTo>
                      <a:lnTo>
                        <a:pt x="15158" y="21600"/>
                      </a:lnTo>
                      <a:lnTo>
                        <a:pt x="11747" y="21282"/>
                      </a:lnTo>
                      <a:lnTo>
                        <a:pt x="8337" y="20329"/>
                      </a:lnTo>
                      <a:lnTo>
                        <a:pt x="5305" y="18741"/>
                      </a:lnTo>
                      <a:lnTo>
                        <a:pt x="2274" y="16835"/>
                      </a:lnTo>
                      <a:lnTo>
                        <a:pt x="0" y="15247"/>
                      </a:lnTo>
                      <a:lnTo>
                        <a:pt x="12126" y="0"/>
                      </a:lnTo>
                      <a:lnTo>
                        <a:pt x="17053" y="2541"/>
                      </a:lnTo>
                      <a:close/>
                      <a:moveTo>
                        <a:pt x="6442" y="15565"/>
                      </a:moveTo>
                      <a:lnTo>
                        <a:pt x="6821" y="15882"/>
                      </a:lnTo>
                      <a:lnTo>
                        <a:pt x="7579" y="16200"/>
                      </a:lnTo>
                      <a:lnTo>
                        <a:pt x="7958" y="16200"/>
                      </a:lnTo>
                      <a:lnTo>
                        <a:pt x="8716" y="16518"/>
                      </a:lnTo>
                      <a:lnTo>
                        <a:pt x="10611" y="17471"/>
                      </a:lnTo>
                      <a:lnTo>
                        <a:pt x="12126" y="17788"/>
                      </a:lnTo>
                      <a:lnTo>
                        <a:pt x="14021" y="17788"/>
                      </a:lnTo>
                      <a:lnTo>
                        <a:pt x="15537" y="16518"/>
                      </a:lnTo>
                      <a:lnTo>
                        <a:pt x="16295" y="14929"/>
                      </a:lnTo>
                      <a:lnTo>
                        <a:pt x="15916" y="13341"/>
                      </a:lnTo>
                      <a:lnTo>
                        <a:pt x="14400" y="12071"/>
                      </a:lnTo>
                      <a:lnTo>
                        <a:pt x="12884" y="11118"/>
                      </a:lnTo>
                      <a:lnTo>
                        <a:pt x="10611" y="9847"/>
                      </a:lnTo>
                      <a:lnTo>
                        <a:pt x="6442" y="15565"/>
                      </a:lnTo>
                      <a:close/>
                      <a:moveTo>
                        <a:pt x="6442" y="15565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49" name="AutoShape 85"/>
                <p:cNvSpPr>
                  <a:spLocks/>
                </p:cNvSpPr>
                <p:nvPr/>
              </p:nvSpPr>
              <p:spPr bwMode="auto">
                <a:xfrm>
                  <a:off x="307" y="182"/>
                  <a:ext cx="72" cy="7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1583" y="0"/>
                      </a:moveTo>
                      <a:lnTo>
                        <a:pt x="14087" y="1825"/>
                      </a:lnTo>
                      <a:lnTo>
                        <a:pt x="18783" y="5476"/>
                      </a:lnTo>
                      <a:lnTo>
                        <a:pt x="20035" y="6997"/>
                      </a:lnTo>
                      <a:lnTo>
                        <a:pt x="21287" y="8823"/>
                      </a:lnTo>
                      <a:lnTo>
                        <a:pt x="21600" y="10952"/>
                      </a:lnTo>
                      <a:lnTo>
                        <a:pt x="20661" y="13082"/>
                      </a:lnTo>
                      <a:lnTo>
                        <a:pt x="18783" y="14299"/>
                      </a:lnTo>
                      <a:lnTo>
                        <a:pt x="17217" y="14299"/>
                      </a:lnTo>
                      <a:lnTo>
                        <a:pt x="15339" y="13690"/>
                      </a:lnTo>
                      <a:lnTo>
                        <a:pt x="15026" y="13690"/>
                      </a:lnTo>
                      <a:lnTo>
                        <a:pt x="16591" y="15515"/>
                      </a:lnTo>
                      <a:lnTo>
                        <a:pt x="16591" y="17645"/>
                      </a:lnTo>
                      <a:lnTo>
                        <a:pt x="15652" y="19775"/>
                      </a:lnTo>
                      <a:lnTo>
                        <a:pt x="13774" y="20992"/>
                      </a:lnTo>
                      <a:lnTo>
                        <a:pt x="11896" y="21600"/>
                      </a:lnTo>
                      <a:lnTo>
                        <a:pt x="10017" y="20992"/>
                      </a:lnTo>
                      <a:lnTo>
                        <a:pt x="7826" y="20079"/>
                      </a:lnTo>
                      <a:lnTo>
                        <a:pt x="5948" y="18862"/>
                      </a:lnTo>
                      <a:lnTo>
                        <a:pt x="4383" y="17645"/>
                      </a:lnTo>
                      <a:lnTo>
                        <a:pt x="3130" y="16732"/>
                      </a:lnTo>
                      <a:lnTo>
                        <a:pt x="0" y="13690"/>
                      </a:lnTo>
                      <a:lnTo>
                        <a:pt x="11583" y="0"/>
                      </a:lnTo>
                      <a:close/>
                      <a:moveTo>
                        <a:pt x="5322" y="14603"/>
                      </a:moveTo>
                      <a:lnTo>
                        <a:pt x="5635" y="14907"/>
                      </a:lnTo>
                      <a:lnTo>
                        <a:pt x="6261" y="15211"/>
                      </a:lnTo>
                      <a:lnTo>
                        <a:pt x="6887" y="15820"/>
                      </a:lnTo>
                      <a:lnTo>
                        <a:pt x="8139" y="16732"/>
                      </a:lnTo>
                      <a:lnTo>
                        <a:pt x="9704" y="17341"/>
                      </a:lnTo>
                      <a:lnTo>
                        <a:pt x="10957" y="17645"/>
                      </a:lnTo>
                      <a:lnTo>
                        <a:pt x="12209" y="16732"/>
                      </a:lnTo>
                      <a:lnTo>
                        <a:pt x="12835" y="15211"/>
                      </a:lnTo>
                      <a:lnTo>
                        <a:pt x="11896" y="13690"/>
                      </a:lnTo>
                      <a:lnTo>
                        <a:pt x="8765" y="10344"/>
                      </a:lnTo>
                      <a:lnTo>
                        <a:pt x="5322" y="14603"/>
                      </a:lnTo>
                      <a:close/>
                      <a:moveTo>
                        <a:pt x="10643" y="8214"/>
                      </a:moveTo>
                      <a:lnTo>
                        <a:pt x="11896" y="9735"/>
                      </a:lnTo>
                      <a:lnTo>
                        <a:pt x="13774" y="10648"/>
                      </a:lnTo>
                      <a:lnTo>
                        <a:pt x="15339" y="11256"/>
                      </a:lnTo>
                      <a:lnTo>
                        <a:pt x="16904" y="10648"/>
                      </a:lnTo>
                      <a:lnTo>
                        <a:pt x="17217" y="9735"/>
                      </a:lnTo>
                      <a:lnTo>
                        <a:pt x="17217" y="9127"/>
                      </a:lnTo>
                      <a:lnTo>
                        <a:pt x="16904" y="8214"/>
                      </a:lnTo>
                      <a:lnTo>
                        <a:pt x="16278" y="6997"/>
                      </a:lnTo>
                      <a:lnTo>
                        <a:pt x="15339" y="6389"/>
                      </a:lnTo>
                      <a:lnTo>
                        <a:pt x="14400" y="5780"/>
                      </a:lnTo>
                      <a:lnTo>
                        <a:pt x="13774" y="5476"/>
                      </a:lnTo>
                      <a:lnTo>
                        <a:pt x="13461" y="5172"/>
                      </a:lnTo>
                      <a:lnTo>
                        <a:pt x="10643" y="8214"/>
                      </a:lnTo>
                      <a:close/>
                      <a:moveTo>
                        <a:pt x="10643" y="8214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50" name="AutoShape 86"/>
                <p:cNvSpPr>
                  <a:spLocks/>
                </p:cNvSpPr>
                <p:nvPr/>
              </p:nvSpPr>
              <p:spPr bwMode="auto">
                <a:xfrm>
                  <a:off x="365" y="236"/>
                  <a:ext cx="62" cy="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6224" y="7643"/>
                      </a:moveTo>
                      <a:lnTo>
                        <a:pt x="5125" y="9637"/>
                      </a:lnTo>
                      <a:lnTo>
                        <a:pt x="4759" y="11963"/>
                      </a:lnTo>
                      <a:lnTo>
                        <a:pt x="5858" y="13957"/>
                      </a:lnTo>
                      <a:lnTo>
                        <a:pt x="7322" y="15951"/>
                      </a:lnTo>
                      <a:lnTo>
                        <a:pt x="8786" y="16615"/>
                      </a:lnTo>
                      <a:lnTo>
                        <a:pt x="9885" y="17612"/>
                      </a:lnTo>
                      <a:lnTo>
                        <a:pt x="10983" y="17945"/>
                      </a:lnTo>
                      <a:lnTo>
                        <a:pt x="12081" y="18609"/>
                      </a:lnTo>
                      <a:lnTo>
                        <a:pt x="10251" y="21600"/>
                      </a:lnTo>
                      <a:lnTo>
                        <a:pt x="6956" y="20271"/>
                      </a:lnTo>
                      <a:lnTo>
                        <a:pt x="3661" y="17612"/>
                      </a:lnTo>
                      <a:lnTo>
                        <a:pt x="1098" y="14622"/>
                      </a:lnTo>
                      <a:lnTo>
                        <a:pt x="0" y="10634"/>
                      </a:lnTo>
                      <a:lnTo>
                        <a:pt x="1098" y="7311"/>
                      </a:lnTo>
                      <a:lnTo>
                        <a:pt x="3295" y="3655"/>
                      </a:lnTo>
                      <a:lnTo>
                        <a:pt x="6224" y="1662"/>
                      </a:lnTo>
                      <a:lnTo>
                        <a:pt x="9519" y="332"/>
                      </a:lnTo>
                      <a:lnTo>
                        <a:pt x="12447" y="0"/>
                      </a:lnTo>
                      <a:lnTo>
                        <a:pt x="15742" y="997"/>
                      </a:lnTo>
                      <a:lnTo>
                        <a:pt x="19037" y="2991"/>
                      </a:lnTo>
                      <a:lnTo>
                        <a:pt x="20868" y="5982"/>
                      </a:lnTo>
                      <a:lnTo>
                        <a:pt x="21600" y="8308"/>
                      </a:lnTo>
                      <a:lnTo>
                        <a:pt x="21234" y="10966"/>
                      </a:lnTo>
                      <a:lnTo>
                        <a:pt x="20136" y="13625"/>
                      </a:lnTo>
                      <a:lnTo>
                        <a:pt x="18305" y="15618"/>
                      </a:lnTo>
                      <a:lnTo>
                        <a:pt x="16475" y="16948"/>
                      </a:lnTo>
                      <a:lnTo>
                        <a:pt x="6224" y="7643"/>
                      </a:lnTo>
                      <a:close/>
                      <a:moveTo>
                        <a:pt x="15742" y="11298"/>
                      </a:moveTo>
                      <a:lnTo>
                        <a:pt x="16841" y="9969"/>
                      </a:lnTo>
                      <a:lnTo>
                        <a:pt x="17573" y="8640"/>
                      </a:lnTo>
                      <a:lnTo>
                        <a:pt x="17207" y="6978"/>
                      </a:lnTo>
                      <a:lnTo>
                        <a:pt x="16108" y="5317"/>
                      </a:lnTo>
                      <a:lnTo>
                        <a:pt x="13912" y="3988"/>
                      </a:lnTo>
                      <a:lnTo>
                        <a:pt x="12081" y="3988"/>
                      </a:lnTo>
                      <a:lnTo>
                        <a:pt x="10617" y="4652"/>
                      </a:lnTo>
                      <a:lnTo>
                        <a:pt x="9153" y="5649"/>
                      </a:lnTo>
                      <a:lnTo>
                        <a:pt x="15742" y="11298"/>
                      </a:lnTo>
                      <a:close/>
                      <a:moveTo>
                        <a:pt x="15742" y="11298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51" name="AutoShape 87"/>
                <p:cNvSpPr>
                  <a:spLocks/>
                </p:cNvSpPr>
                <p:nvPr/>
              </p:nvSpPr>
              <p:spPr bwMode="auto">
                <a:xfrm>
                  <a:off x="383" y="282"/>
                  <a:ext cx="100" cy="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7945"/>
                      </a:moveTo>
                      <a:lnTo>
                        <a:pt x="13642" y="15890"/>
                      </a:lnTo>
                      <a:lnTo>
                        <a:pt x="14552" y="17131"/>
                      </a:lnTo>
                      <a:lnTo>
                        <a:pt x="9322" y="21600"/>
                      </a:lnTo>
                      <a:lnTo>
                        <a:pt x="7731" y="19614"/>
                      </a:lnTo>
                      <a:lnTo>
                        <a:pt x="10686" y="16386"/>
                      </a:lnTo>
                      <a:lnTo>
                        <a:pt x="5002" y="9186"/>
                      </a:lnTo>
                      <a:lnTo>
                        <a:pt x="1819" y="12166"/>
                      </a:lnTo>
                      <a:lnTo>
                        <a:pt x="0" y="10179"/>
                      </a:lnTo>
                      <a:lnTo>
                        <a:pt x="4775" y="5214"/>
                      </a:lnTo>
                      <a:lnTo>
                        <a:pt x="5684" y="6207"/>
                      </a:lnTo>
                      <a:lnTo>
                        <a:pt x="7276" y="5710"/>
                      </a:lnTo>
                      <a:lnTo>
                        <a:pt x="8640" y="5214"/>
                      </a:lnTo>
                      <a:lnTo>
                        <a:pt x="10686" y="3972"/>
                      </a:lnTo>
                      <a:lnTo>
                        <a:pt x="12733" y="2234"/>
                      </a:lnTo>
                      <a:lnTo>
                        <a:pt x="15006" y="0"/>
                      </a:lnTo>
                      <a:lnTo>
                        <a:pt x="21600" y="7945"/>
                      </a:lnTo>
                      <a:close/>
                      <a:moveTo>
                        <a:pt x="14097" y="5462"/>
                      </a:moveTo>
                      <a:lnTo>
                        <a:pt x="12278" y="6952"/>
                      </a:lnTo>
                      <a:lnTo>
                        <a:pt x="10459" y="7945"/>
                      </a:lnTo>
                      <a:lnTo>
                        <a:pt x="7958" y="8690"/>
                      </a:lnTo>
                      <a:lnTo>
                        <a:pt x="11368" y="13159"/>
                      </a:lnTo>
                      <a:lnTo>
                        <a:pt x="17735" y="7200"/>
                      </a:lnTo>
                      <a:lnTo>
                        <a:pt x="15234" y="4221"/>
                      </a:lnTo>
                      <a:lnTo>
                        <a:pt x="14097" y="5462"/>
                      </a:lnTo>
                      <a:close/>
                      <a:moveTo>
                        <a:pt x="14097" y="5462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52" name="AutoShape 88"/>
                <p:cNvSpPr>
                  <a:spLocks/>
                </p:cNvSpPr>
                <p:nvPr/>
              </p:nvSpPr>
              <p:spPr bwMode="auto">
                <a:xfrm>
                  <a:off x="456" y="342"/>
                  <a:ext cx="63" cy="6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6840" y="6857"/>
                      </a:moveTo>
                      <a:lnTo>
                        <a:pt x="5040" y="8571"/>
                      </a:lnTo>
                      <a:lnTo>
                        <a:pt x="4320" y="10629"/>
                      </a:lnTo>
                      <a:lnTo>
                        <a:pt x="5040" y="13029"/>
                      </a:lnTo>
                      <a:lnTo>
                        <a:pt x="6120" y="15086"/>
                      </a:lnTo>
                      <a:lnTo>
                        <a:pt x="9000" y="17829"/>
                      </a:lnTo>
                      <a:lnTo>
                        <a:pt x="10440" y="18857"/>
                      </a:lnTo>
                      <a:lnTo>
                        <a:pt x="7920" y="21600"/>
                      </a:lnTo>
                      <a:lnTo>
                        <a:pt x="5400" y="19543"/>
                      </a:lnTo>
                      <a:lnTo>
                        <a:pt x="2520" y="16800"/>
                      </a:lnTo>
                      <a:lnTo>
                        <a:pt x="360" y="12686"/>
                      </a:lnTo>
                      <a:lnTo>
                        <a:pt x="0" y="8571"/>
                      </a:lnTo>
                      <a:lnTo>
                        <a:pt x="1440" y="5486"/>
                      </a:lnTo>
                      <a:lnTo>
                        <a:pt x="4680" y="2057"/>
                      </a:lnTo>
                      <a:lnTo>
                        <a:pt x="7200" y="343"/>
                      </a:lnTo>
                      <a:lnTo>
                        <a:pt x="10800" y="0"/>
                      </a:lnTo>
                      <a:lnTo>
                        <a:pt x="14040" y="0"/>
                      </a:lnTo>
                      <a:lnTo>
                        <a:pt x="16920" y="1029"/>
                      </a:lnTo>
                      <a:lnTo>
                        <a:pt x="19800" y="3771"/>
                      </a:lnTo>
                      <a:lnTo>
                        <a:pt x="21600" y="7543"/>
                      </a:lnTo>
                      <a:lnTo>
                        <a:pt x="21240" y="10971"/>
                      </a:lnTo>
                      <a:lnTo>
                        <a:pt x="19440" y="14057"/>
                      </a:lnTo>
                      <a:lnTo>
                        <a:pt x="16920" y="16457"/>
                      </a:lnTo>
                      <a:lnTo>
                        <a:pt x="16200" y="17143"/>
                      </a:lnTo>
                      <a:lnTo>
                        <a:pt x="15480" y="17143"/>
                      </a:lnTo>
                      <a:lnTo>
                        <a:pt x="15120" y="17486"/>
                      </a:lnTo>
                      <a:lnTo>
                        <a:pt x="6840" y="6857"/>
                      </a:lnTo>
                      <a:close/>
                      <a:moveTo>
                        <a:pt x="15120" y="11657"/>
                      </a:moveTo>
                      <a:lnTo>
                        <a:pt x="16560" y="10629"/>
                      </a:lnTo>
                      <a:lnTo>
                        <a:pt x="17280" y="8914"/>
                      </a:lnTo>
                      <a:lnTo>
                        <a:pt x="17280" y="7543"/>
                      </a:lnTo>
                      <a:lnTo>
                        <a:pt x="16560" y="5486"/>
                      </a:lnTo>
                      <a:lnTo>
                        <a:pt x="15120" y="4114"/>
                      </a:lnTo>
                      <a:lnTo>
                        <a:pt x="13320" y="3771"/>
                      </a:lnTo>
                      <a:lnTo>
                        <a:pt x="11160" y="4114"/>
                      </a:lnTo>
                      <a:lnTo>
                        <a:pt x="9360" y="4800"/>
                      </a:lnTo>
                      <a:lnTo>
                        <a:pt x="15120" y="11657"/>
                      </a:lnTo>
                      <a:close/>
                      <a:moveTo>
                        <a:pt x="15120" y="11657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53" name="Freeform 89"/>
                <p:cNvSpPr>
                  <a:spLocks/>
                </p:cNvSpPr>
                <p:nvPr/>
              </p:nvSpPr>
              <p:spPr bwMode="auto">
                <a:xfrm>
                  <a:off x="485" y="388"/>
                  <a:ext cx="81" cy="79"/>
                </a:xfrm>
                <a:custGeom>
                  <a:avLst/>
                  <a:gdLst>
                    <a:gd name="T0" fmla="*/ 15990 w 21600"/>
                    <a:gd name="T1" fmla="*/ 3456 h 21600"/>
                    <a:gd name="T2" fmla="*/ 10940 w 21600"/>
                    <a:gd name="T3" fmla="*/ 7200 h 21600"/>
                    <a:gd name="T4" fmla="*/ 14026 w 21600"/>
                    <a:gd name="T5" fmla="*/ 12384 h 21600"/>
                    <a:gd name="T6" fmla="*/ 19356 w 21600"/>
                    <a:gd name="T7" fmla="*/ 9216 h 21600"/>
                    <a:gd name="T8" fmla="*/ 21600 w 21600"/>
                    <a:gd name="T9" fmla="*/ 12672 h 21600"/>
                    <a:gd name="T10" fmla="*/ 7855 w 21600"/>
                    <a:gd name="T11" fmla="*/ 21600 h 21600"/>
                    <a:gd name="T12" fmla="*/ 5330 w 21600"/>
                    <a:gd name="T13" fmla="*/ 18144 h 21600"/>
                    <a:gd name="T14" fmla="*/ 11501 w 21600"/>
                    <a:gd name="T15" fmla="*/ 14400 h 21600"/>
                    <a:gd name="T16" fmla="*/ 7855 w 21600"/>
                    <a:gd name="T17" fmla="*/ 8928 h 21600"/>
                    <a:gd name="T18" fmla="*/ 2244 w 21600"/>
                    <a:gd name="T19" fmla="*/ 12672 h 21600"/>
                    <a:gd name="T20" fmla="*/ 0 w 21600"/>
                    <a:gd name="T21" fmla="*/ 9216 h 21600"/>
                    <a:gd name="T22" fmla="*/ 13745 w 21600"/>
                    <a:gd name="T23" fmla="*/ 0 h 21600"/>
                    <a:gd name="T24" fmla="*/ 15990 w 21600"/>
                    <a:gd name="T25" fmla="*/ 3456 h 21600"/>
                    <a:gd name="T26" fmla="*/ 15990 w 21600"/>
                    <a:gd name="T27" fmla="*/ 345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15990" y="3456"/>
                      </a:moveTo>
                      <a:lnTo>
                        <a:pt x="10940" y="7200"/>
                      </a:lnTo>
                      <a:lnTo>
                        <a:pt x="14026" y="12384"/>
                      </a:lnTo>
                      <a:lnTo>
                        <a:pt x="19356" y="9216"/>
                      </a:lnTo>
                      <a:lnTo>
                        <a:pt x="21600" y="12672"/>
                      </a:lnTo>
                      <a:lnTo>
                        <a:pt x="7855" y="21600"/>
                      </a:lnTo>
                      <a:lnTo>
                        <a:pt x="5330" y="18144"/>
                      </a:lnTo>
                      <a:lnTo>
                        <a:pt x="11501" y="14400"/>
                      </a:lnTo>
                      <a:lnTo>
                        <a:pt x="7855" y="8928"/>
                      </a:lnTo>
                      <a:lnTo>
                        <a:pt x="2244" y="12672"/>
                      </a:lnTo>
                      <a:lnTo>
                        <a:pt x="0" y="9216"/>
                      </a:lnTo>
                      <a:lnTo>
                        <a:pt x="13745" y="0"/>
                      </a:lnTo>
                      <a:lnTo>
                        <a:pt x="15990" y="3456"/>
                      </a:lnTo>
                      <a:close/>
                      <a:moveTo>
                        <a:pt x="15990" y="3456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54" name="Freeform 90"/>
                <p:cNvSpPr>
                  <a:spLocks/>
                </p:cNvSpPr>
                <p:nvPr/>
              </p:nvSpPr>
              <p:spPr bwMode="auto">
                <a:xfrm>
                  <a:off x="522" y="451"/>
                  <a:ext cx="81" cy="79"/>
                </a:xfrm>
                <a:custGeom>
                  <a:avLst/>
                  <a:gdLst>
                    <a:gd name="T0" fmla="*/ 16551 w 21600"/>
                    <a:gd name="T1" fmla="*/ 3744 h 21600"/>
                    <a:gd name="T2" fmla="*/ 10940 w 21600"/>
                    <a:gd name="T3" fmla="*/ 6624 h 21600"/>
                    <a:gd name="T4" fmla="*/ 8135 w 21600"/>
                    <a:gd name="T5" fmla="*/ 7776 h 21600"/>
                    <a:gd name="T6" fmla="*/ 5049 w 21600"/>
                    <a:gd name="T7" fmla="*/ 9504 h 21600"/>
                    <a:gd name="T8" fmla="*/ 7855 w 21600"/>
                    <a:gd name="T9" fmla="*/ 9216 h 21600"/>
                    <a:gd name="T10" fmla="*/ 19075 w 21600"/>
                    <a:gd name="T11" fmla="*/ 9216 h 21600"/>
                    <a:gd name="T12" fmla="*/ 21600 w 21600"/>
                    <a:gd name="T13" fmla="*/ 13824 h 21600"/>
                    <a:gd name="T14" fmla="*/ 7013 w 21600"/>
                    <a:gd name="T15" fmla="*/ 21600 h 21600"/>
                    <a:gd name="T16" fmla="*/ 5049 w 21600"/>
                    <a:gd name="T17" fmla="*/ 18144 h 21600"/>
                    <a:gd name="T18" fmla="*/ 10099 w 21600"/>
                    <a:gd name="T19" fmla="*/ 15264 h 21600"/>
                    <a:gd name="T20" fmla="*/ 12343 w 21600"/>
                    <a:gd name="T21" fmla="*/ 14112 h 21600"/>
                    <a:gd name="T22" fmla="*/ 14306 w 21600"/>
                    <a:gd name="T23" fmla="*/ 13536 h 21600"/>
                    <a:gd name="T24" fmla="*/ 16551 w 21600"/>
                    <a:gd name="T25" fmla="*/ 12384 h 21600"/>
                    <a:gd name="T26" fmla="*/ 16551 w 21600"/>
                    <a:gd name="T27" fmla="*/ 12096 h 21600"/>
                    <a:gd name="T28" fmla="*/ 14026 w 21600"/>
                    <a:gd name="T29" fmla="*/ 12384 h 21600"/>
                    <a:gd name="T30" fmla="*/ 2244 w 21600"/>
                    <a:gd name="T31" fmla="*/ 12384 h 21600"/>
                    <a:gd name="T32" fmla="*/ 0 w 21600"/>
                    <a:gd name="T33" fmla="*/ 7776 h 21600"/>
                    <a:gd name="T34" fmla="*/ 14587 w 21600"/>
                    <a:gd name="T35" fmla="*/ 0 h 21600"/>
                    <a:gd name="T36" fmla="*/ 16551 w 21600"/>
                    <a:gd name="T37" fmla="*/ 3744 h 21600"/>
                    <a:gd name="T38" fmla="*/ 16551 w 21600"/>
                    <a:gd name="T39" fmla="*/ 374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600" h="21600">
                      <a:moveTo>
                        <a:pt x="16551" y="3744"/>
                      </a:moveTo>
                      <a:lnTo>
                        <a:pt x="10940" y="6624"/>
                      </a:lnTo>
                      <a:lnTo>
                        <a:pt x="8135" y="7776"/>
                      </a:lnTo>
                      <a:lnTo>
                        <a:pt x="5049" y="9504"/>
                      </a:lnTo>
                      <a:lnTo>
                        <a:pt x="7855" y="9216"/>
                      </a:lnTo>
                      <a:lnTo>
                        <a:pt x="19075" y="9216"/>
                      </a:lnTo>
                      <a:lnTo>
                        <a:pt x="21600" y="13824"/>
                      </a:lnTo>
                      <a:lnTo>
                        <a:pt x="7013" y="21600"/>
                      </a:lnTo>
                      <a:lnTo>
                        <a:pt x="5049" y="18144"/>
                      </a:lnTo>
                      <a:lnTo>
                        <a:pt x="10099" y="15264"/>
                      </a:lnTo>
                      <a:lnTo>
                        <a:pt x="12343" y="14112"/>
                      </a:lnTo>
                      <a:lnTo>
                        <a:pt x="14306" y="13536"/>
                      </a:lnTo>
                      <a:lnTo>
                        <a:pt x="16551" y="12384"/>
                      </a:lnTo>
                      <a:lnTo>
                        <a:pt x="16551" y="12096"/>
                      </a:lnTo>
                      <a:lnTo>
                        <a:pt x="14026" y="12384"/>
                      </a:lnTo>
                      <a:lnTo>
                        <a:pt x="2244" y="12384"/>
                      </a:lnTo>
                      <a:lnTo>
                        <a:pt x="0" y="7776"/>
                      </a:lnTo>
                      <a:lnTo>
                        <a:pt x="14587" y="0"/>
                      </a:lnTo>
                      <a:lnTo>
                        <a:pt x="16551" y="3744"/>
                      </a:lnTo>
                      <a:close/>
                      <a:moveTo>
                        <a:pt x="16551" y="3744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55" name="AutoShape 91"/>
                <p:cNvSpPr>
                  <a:spLocks/>
                </p:cNvSpPr>
                <p:nvPr/>
              </p:nvSpPr>
              <p:spPr bwMode="auto">
                <a:xfrm>
                  <a:off x="553" y="524"/>
                  <a:ext cx="78" cy="6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6130" y="21600"/>
                      </a:moveTo>
                      <a:lnTo>
                        <a:pt x="4378" y="17143"/>
                      </a:lnTo>
                      <a:lnTo>
                        <a:pt x="10508" y="13714"/>
                      </a:lnTo>
                      <a:lnTo>
                        <a:pt x="9924" y="12000"/>
                      </a:lnTo>
                      <a:lnTo>
                        <a:pt x="9341" y="10971"/>
                      </a:lnTo>
                      <a:lnTo>
                        <a:pt x="8757" y="10286"/>
                      </a:lnTo>
                      <a:lnTo>
                        <a:pt x="7881" y="9943"/>
                      </a:lnTo>
                      <a:lnTo>
                        <a:pt x="6422" y="9600"/>
                      </a:lnTo>
                      <a:lnTo>
                        <a:pt x="1459" y="9600"/>
                      </a:lnTo>
                      <a:lnTo>
                        <a:pt x="0" y="4457"/>
                      </a:lnTo>
                      <a:lnTo>
                        <a:pt x="584" y="4457"/>
                      </a:lnTo>
                      <a:lnTo>
                        <a:pt x="1168" y="4800"/>
                      </a:lnTo>
                      <a:lnTo>
                        <a:pt x="3795" y="4800"/>
                      </a:lnTo>
                      <a:lnTo>
                        <a:pt x="5546" y="4457"/>
                      </a:lnTo>
                      <a:lnTo>
                        <a:pt x="7589" y="5143"/>
                      </a:lnTo>
                      <a:lnTo>
                        <a:pt x="8173" y="5486"/>
                      </a:lnTo>
                      <a:lnTo>
                        <a:pt x="8757" y="6171"/>
                      </a:lnTo>
                      <a:lnTo>
                        <a:pt x="9341" y="6857"/>
                      </a:lnTo>
                      <a:lnTo>
                        <a:pt x="9049" y="4800"/>
                      </a:lnTo>
                      <a:lnTo>
                        <a:pt x="9341" y="2743"/>
                      </a:lnTo>
                      <a:lnTo>
                        <a:pt x="10216" y="1371"/>
                      </a:lnTo>
                      <a:lnTo>
                        <a:pt x="11676" y="343"/>
                      </a:lnTo>
                      <a:lnTo>
                        <a:pt x="13427" y="0"/>
                      </a:lnTo>
                      <a:lnTo>
                        <a:pt x="14886" y="343"/>
                      </a:lnTo>
                      <a:lnTo>
                        <a:pt x="16346" y="1371"/>
                      </a:lnTo>
                      <a:lnTo>
                        <a:pt x="18097" y="3429"/>
                      </a:lnTo>
                      <a:lnTo>
                        <a:pt x="19557" y="7200"/>
                      </a:lnTo>
                      <a:lnTo>
                        <a:pt x="20724" y="10629"/>
                      </a:lnTo>
                      <a:lnTo>
                        <a:pt x="21600" y="13714"/>
                      </a:lnTo>
                      <a:lnTo>
                        <a:pt x="6130" y="21600"/>
                      </a:lnTo>
                      <a:close/>
                      <a:moveTo>
                        <a:pt x="17514" y="10286"/>
                      </a:moveTo>
                      <a:lnTo>
                        <a:pt x="17222" y="9600"/>
                      </a:lnTo>
                      <a:lnTo>
                        <a:pt x="16930" y="8229"/>
                      </a:lnTo>
                      <a:lnTo>
                        <a:pt x="16054" y="6171"/>
                      </a:lnTo>
                      <a:lnTo>
                        <a:pt x="14886" y="4800"/>
                      </a:lnTo>
                      <a:lnTo>
                        <a:pt x="14011" y="4800"/>
                      </a:lnTo>
                      <a:lnTo>
                        <a:pt x="13135" y="5143"/>
                      </a:lnTo>
                      <a:lnTo>
                        <a:pt x="12259" y="5829"/>
                      </a:lnTo>
                      <a:lnTo>
                        <a:pt x="11676" y="7200"/>
                      </a:lnTo>
                      <a:lnTo>
                        <a:pt x="11676" y="8914"/>
                      </a:lnTo>
                      <a:lnTo>
                        <a:pt x="12259" y="10286"/>
                      </a:lnTo>
                      <a:lnTo>
                        <a:pt x="12843" y="11657"/>
                      </a:lnTo>
                      <a:lnTo>
                        <a:pt x="13135" y="12686"/>
                      </a:lnTo>
                      <a:lnTo>
                        <a:pt x="17514" y="10286"/>
                      </a:lnTo>
                      <a:close/>
                      <a:moveTo>
                        <a:pt x="17514" y="10286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56" name="AutoShape 92"/>
                <p:cNvSpPr>
                  <a:spLocks/>
                </p:cNvSpPr>
                <p:nvPr/>
              </p:nvSpPr>
              <p:spPr bwMode="auto">
                <a:xfrm>
                  <a:off x="594" y="611"/>
                  <a:ext cx="97" cy="6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8783" y="14400"/>
                      </a:moveTo>
                      <a:lnTo>
                        <a:pt x="18548" y="13371"/>
                      </a:lnTo>
                      <a:lnTo>
                        <a:pt x="18078" y="12343"/>
                      </a:lnTo>
                      <a:lnTo>
                        <a:pt x="17843" y="10971"/>
                      </a:lnTo>
                      <a:lnTo>
                        <a:pt x="17374" y="9943"/>
                      </a:lnTo>
                      <a:lnTo>
                        <a:pt x="15965" y="6857"/>
                      </a:lnTo>
                      <a:lnTo>
                        <a:pt x="14087" y="4800"/>
                      </a:lnTo>
                      <a:lnTo>
                        <a:pt x="11974" y="3771"/>
                      </a:lnTo>
                      <a:lnTo>
                        <a:pt x="9861" y="4114"/>
                      </a:lnTo>
                      <a:lnTo>
                        <a:pt x="9861" y="4457"/>
                      </a:lnTo>
                      <a:lnTo>
                        <a:pt x="11739" y="5486"/>
                      </a:lnTo>
                      <a:lnTo>
                        <a:pt x="12913" y="7200"/>
                      </a:lnTo>
                      <a:lnTo>
                        <a:pt x="13852" y="9600"/>
                      </a:lnTo>
                      <a:lnTo>
                        <a:pt x="14087" y="13371"/>
                      </a:lnTo>
                      <a:lnTo>
                        <a:pt x="13383" y="16800"/>
                      </a:lnTo>
                      <a:lnTo>
                        <a:pt x="11739" y="19200"/>
                      </a:lnTo>
                      <a:lnTo>
                        <a:pt x="9157" y="20914"/>
                      </a:lnTo>
                      <a:lnTo>
                        <a:pt x="6104" y="21600"/>
                      </a:lnTo>
                      <a:lnTo>
                        <a:pt x="3522" y="20571"/>
                      </a:lnTo>
                      <a:lnTo>
                        <a:pt x="1643" y="18171"/>
                      </a:lnTo>
                      <a:lnTo>
                        <a:pt x="235" y="14743"/>
                      </a:lnTo>
                      <a:lnTo>
                        <a:pt x="0" y="10629"/>
                      </a:lnTo>
                      <a:lnTo>
                        <a:pt x="704" y="7543"/>
                      </a:lnTo>
                      <a:lnTo>
                        <a:pt x="2348" y="4800"/>
                      </a:lnTo>
                      <a:lnTo>
                        <a:pt x="4226" y="2743"/>
                      </a:lnTo>
                      <a:lnTo>
                        <a:pt x="7043" y="1029"/>
                      </a:lnTo>
                      <a:lnTo>
                        <a:pt x="10096" y="0"/>
                      </a:lnTo>
                      <a:lnTo>
                        <a:pt x="12913" y="343"/>
                      </a:lnTo>
                      <a:lnTo>
                        <a:pt x="15496" y="1371"/>
                      </a:lnTo>
                      <a:lnTo>
                        <a:pt x="17139" y="2743"/>
                      </a:lnTo>
                      <a:lnTo>
                        <a:pt x="18783" y="5143"/>
                      </a:lnTo>
                      <a:lnTo>
                        <a:pt x="20896" y="10971"/>
                      </a:lnTo>
                      <a:lnTo>
                        <a:pt x="21130" y="12343"/>
                      </a:lnTo>
                      <a:lnTo>
                        <a:pt x="21600" y="13371"/>
                      </a:lnTo>
                      <a:lnTo>
                        <a:pt x="18783" y="14400"/>
                      </a:lnTo>
                      <a:close/>
                      <a:moveTo>
                        <a:pt x="11270" y="9257"/>
                      </a:moveTo>
                      <a:lnTo>
                        <a:pt x="11035" y="8229"/>
                      </a:lnTo>
                      <a:lnTo>
                        <a:pt x="10565" y="7886"/>
                      </a:lnTo>
                      <a:lnTo>
                        <a:pt x="9861" y="7200"/>
                      </a:lnTo>
                      <a:lnTo>
                        <a:pt x="9391" y="6857"/>
                      </a:lnTo>
                      <a:lnTo>
                        <a:pt x="8452" y="6514"/>
                      </a:lnTo>
                      <a:lnTo>
                        <a:pt x="7513" y="6514"/>
                      </a:lnTo>
                      <a:lnTo>
                        <a:pt x="6339" y="6857"/>
                      </a:lnTo>
                      <a:lnTo>
                        <a:pt x="4696" y="7886"/>
                      </a:lnTo>
                      <a:lnTo>
                        <a:pt x="3757" y="9257"/>
                      </a:lnTo>
                      <a:lnTo>
                        <a:pt x="2817" y="10971"/>
                      </a:lnTo>
                      <a:lnTo>
                        <a:pt x="2817" y="13371"/>
                      </a:lnTo>
                      <a:lnTo>
                        <a:pt x="3757" y="15429"/>
                      </a:lnTo>
                      <a:lnTo>
                        <a:pt x="4696" y="16457"/>
                      </a:lnTo>
                      <a:lnTo>
                        <a:pt x="6339" y="16457"/>
                      </a:lnTo>
                      <a:lnTo>
                        <a:pt x="7983" y="16114"/>
                      </a:lnTo>
                      <a:lnTo>
                        <a:pt x="9626" y="15429"/>
                      </a:lnTo>
                      <a:lnTo>
                        <a:pt x="10565" y="13714"/>
                      </a:lnTo>
                      <a:lnTo>
                        <a:pt x="11270" y="11657"/>
                      </a:lnTo>
                      <a:lnTo>
                        <a:pt x="11270" y="9257"/>
                      </a:lnTo>
                      <a:close/>
                      <a:moveTo>
                        <a:pt x="11270" y="9257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57" name="Freeform 93"/>
                <p:cNvSpPr>
                  <a:spLocks/>
                </p:cNvSpPr>
                <p:nvPr/>
              </p:nvSpPr>
              <p:spPr bwMode="auto">
                <a:xfrm>
                  <a:off x="608" y="682"/>
                  <a:ext cx="72" cy="68"/>
                </a:xfrm>
                <a:custGeom>
                  <a:avLst/>
                  <a:gdLst>
                    <a:gd name="T0" fmla="*/ 18783 w 21600"/>
                    <a:gd name="T1" fmla="*/ 4388 h 21600"/>
                    <a:gd name="T2" fmla="*/ 12522 w 21600"/>
                    <a:gd name="T3" fmla="*/ 5738 h 21600"/>
                    <a:gd name="T4" fmla="*/ 8765 w 21600"/>
                    <a:gd name="T5" fmla="*/ 6413 h 21600"/>
                    <a:gd name="T6" fmla="*/ 5009 w 21600"/>
                    <a:gd name="T7" fmla="*/ 7425 h 21600"/>
                    <a:gd name="T8" fmla="*/ 5322 w 21600"/>
                    <a:gd name="T9" fmla="*/ 7425 h 21600"/>
                    <a:gd name="T10" fmla="*/ 8452 w 21600"/>
                    <a:gd name="T11" fmla="*/ 8100 h 21600"/>
                    <a:gd name="T12" fmla="*/ 10957 w 21600"/>
                    <a:gd name="T13" fmla="*/ 9113 h 21600"/>
                    <a:gd name="T14" fmla="*/ 20348 w 21600"/>
                    <a:gd name="T15" fmla="*/ 11475 h 21600"/>
                    <a:gd name="T16" fmla="*/ 21600 w 21600"/>
                    <a:gd name="T17" fmla="*/ 17550 h 21600"/>
                    <a:gd name="T18" fmla="*/ 3443 w 21600"/>
                    <a:gd name="T19" fmla="*/ 21600 h 21600"/>
                    <a:gd name="T20" fmla="*/ 2504 w 21600"/>
                    <a:gd name="T21" fmla="*/ 17212 h 21600"/>
                    <a:gd name="T22" fmla="*/ 9078 w 21600"/>
                    <a:gd name="T23" fmla="*/ 15525 h 21600"/>
                    <a:gd name="T24" fmla="*/ 11583 w 21600"/>
                    <a:gd name="T25" fmla="*/ 15187 h 21600"/>
                    <a:gd name="T26" fmla="*/ 13774 w 21600"/>
                    <a:gd name="T27" fmla="*/ 14513 h 21600"/>
                    <a:gd name="T28" fmla="*/ 16904 w 21600"/>
                    <a:gd name="T29" fmla="*/ 14175 h 21600"/>
                    <a:gd name="T30" fmla="*/ 16904 w 21600"/>
                    <a:gd name="T31" fmla="*/ 13838 h 21600"/>
                    <a:gd name="T32" fmla="*/ 13774 w 21600"/>
                    <a:gd name="T33" fmla="*/ 13163 h 21600"/>
                    <a:gd name="T34" fmla="*/ 10957 w 21600"/>
                    <a:gd name="T35" fmla="*/ 12488 h 21600"/>
                    <a:gd name="T36" fmla="*/ 6261 w 21600"/>
                    <a:gd name="T37" fmla="*/ 11138 h 21600"/>
                    <a:gd name="T38" fmla="*/ 1252 w 21600"/>
                    <a:gd name="T39" fmla="*/ 9788 h 21600"/>
                    <a:gd name="T40" fmla="*/ 0 w 21600"/>
                    <a:gd name="T41" fmla="*/ 3713 h 21600"/>
                    <a:gd name="T42" fmla="*/ 17843 w 21600"/>
                    <a:gd name="T43" fmla="*/ 0 h 21600"/>
                    <a:gd name="T44" fmla="*/ 18783 w 21600"/>
                    <a:gd name="T45" fmla="*/ 4388 h 21600"/>
                    <a:gd name="T46" fmla="*/ 18783 w 21600"/>
                    <a:gd name="T47" fmla="*/ 438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1600" h="21600">
                      <a:moveTo>
                        <a:pt x="18783" y="4388"/>
                      </a:moveTo>
                      <a:lnTo>
                        <a:pt x="12522" y="5738"/>
                      </a:lnTo>
                      <a:lnTo>
                        <a:pt x="8765" y="6413"/>
                      </a:lnTo>
                      <a:lnTo>
                        <a:pt x="5009" y="7425"/>
                      </a:lnTo>
                      <a:lnTo>
                        <a:pt x="5322" y="7425"/>
                      </a:lnTo>
                      <a:lnTo>
                        <a:pt x="8452" y="8100"/>
                      </a:lnTo>
                      <a:lnTo>
                        <a:pt x="10957" y="9113"/>
                      </a:lnTo>
                      <a:lnTo>
                        <a:pt x="20348" y="11475"/>
                      </a:lnTo>
                      <a:lnTo>
                        <a:pt x="21600" y="17550"/>
                      </a:lnTo>
                      <a:lnTo>
                        <a:pt x="3443" y="21600"/>
                      </a:lnTo>
                      <a:lnTo>
                        <a:pt x="2504" y="17212"/>
                      </a:lnTo>
                      <a:lnTo>
                        <a:pt x="9078" y="15525"/>
                      </a:lnTo>
                      <a:lnTo>
                        <a:pt x="11583" y="15187"/>
                      </a:lnTo>
                      <a:lnTo>
                        <a:pt x="13774" y="14513"/>
                      </a:lnTo>
                      <a:lnTo>
                        <a:pt x="16904" y="14175"/>
                      </a:lnTo>
                      <a:lnTo>
                        <a:pt x="16904" y="13838"/>
                      </a:lnTo>
                      <a:lnTo>
                        <a:pt x="13774" y="13163"/>
                      </a:lnTo>
                      <a:lnTo>
                        <a:pt x="10957" y="12488"/>
                      </a:lnTo>
                      <a:lnTo>
                        <a:pt x="6261" y="11138"/>
                      </a:lnTo>
                      <a:lnTo>
                        <a:pt x="1252" y="9788"/>
                      </a:lnTo>
                      <a:lnTo>
                        <a:pt x="0" y="3713"/>
                      </a:lnTo>
                      <a:lnTo>
                        <a:pt x="17843" y="0"/>
                      </a:lnTo>
                      <a:lnTo>
                        <a:pt x="18783" y="4388"/>
                      </a:lnTo>
                      <a:close/>
                      <a:moveTo>
                        <a:pt x="18783" y="4388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58" name="Freeform 94"/>
                <p:cNvSpPr>
                  <a:spLocks/>
                </p:cNvSpPr>
                <p:nvPr/>
              </p:nvSpPr>
              <p:spPr bwMode="auto">
                <a:xfrm>
                  <a:off x="622" y="754"/>
                  <a:ext cx="66" cy="54"/>
                </a:xfrm>
                <a:custGeom>
                  <a:avLst/>
                  <a:gdLst>
                    <a:gd name="T0" fmla="*/ 12194 w 21600"/>
                    <a:gd name="T1" fmla="*/ 4659 h 21600"/>
                    <a:gd name="T2" fmla="*/ 12542 w 21600"/>
                    <a:gd name="T3" fmla="*/ 7200 h 21600"/>
                    <a:gd name="T4" fmla="*/ 12890 w 21600"/>
                    <a:gd name="T5" fmla="*/ 9318 h 21600"/>
                    <a:gd name="T6" fmla="*/ 14284 w 21600"/>
                    <a:gd name="T7" fmla="*/ 11859 h 21600"/>
                    <a:gd name="T8" fmla="*/ 14632 w 21600"/>
                    <a:gd name="T9" fmla="*/ 12706 h 21600"/>
                    <a:gd name="T10" fmla="*/ 15677 w 21600"/>
                    <a:gd name="T11" fmla="*/ 12706 h 21600"/>
                    <a:gd name="T12" fmla="*/ 16374 w 21600"/>
                    <a:gd name="T13" fmla="*/ 12282 h 21600"/>
                    <a:gd name="T14" fmla="*/ 17071 w 21600"/>
                    <a:gd name="T15" fmla="*/ 11435 h 21600"/>
                    <a:gd name="T16" fmla="*/ 17419 w 21600"/>
                    <a:gd name="T17" fmla="*/ 10588 h 21600"/>
                    <a:gd name="T18" fmla="*/ 17419 w 21600"/>
                    <a:gd name="T19" fmla="*/ 7624 h 21600"/>
                    <a:gd name="T20" fmla="*/ 16723 w 21600"/>
                    <a:gd name="T21" fmla="*/ 4659 h 21600"/>
                    <a:gd name="T22" fmla="*/ 15329 w 21600"/>
                    <a:gd name="T23" fmla="*/ 2118 h 21600"/>
                    <a:gd name="T24" fmla="*/ 18465 w 21600"/>
                    <a:gd name="T25" fmla="*/ 0 h 21600"/>
                    <a:gd name="T26" fmla="*/ 20555 w 21600"/>
                    <a:gd name="T27" fmla="*/ 4235 h 21600"/>
                    <a:gd name="T28" fmla="*/ 21600 w 21600"/>
                    <a:gd name="T29" fmla="*/ 8894 h 21600"/>
                    <a:gd name="T30" fmla="*/ 21600 w 21600"/>
                    <a:gd name="T31" fmla="*/ 12282 h 21600"/>
                    <a:gd name="T32" fmla="*/ 20903 w 21600"/>
                    <a:gd name="T33" fmla="*/ 15247 h 21600"/>
                    <a:gd name="T34" fmla="*/ 19510 w 21600"/>
                    <a:gd name="T35" fmla="*/ 17788 h 21600"/>
                    <a:gd name="T36" fmla="*/ 17071 w 21600"/>
                    <a:gd name="T37" fmla="*/ 19059 h 21600"/>
                    <a:gd name="T38" fmla="*/ 14632 w 21600"/>
                    <a:gd name="T39" fmla="*/ 18635 h 21600"/>
                    <a:gd name="T40" fmla="*/ 13239 w 21600"/>
                    <a:gd name="T41" fmla="*/ 16941 h 21600"/>
                    <a:gd name="T42" fmla="*/ 11845 w 21600"/>
                    <a:gd name="T43" fmla="*/ 14400 h 21600"/>
                    <a:gd name="T44" fmla="*/ 11497 w 21600"/>
                    <a:gd name="T45" fmla="*/ 16941 h 21600"/>
                    <a:gd name="T46" fmla="*/ 10800 w 21600"/>
                    <a:gd name="T47" fmla="*/ 19059 h 21600"/>
                    <a:gd name="T48" fmla="*/ 9755 w 21600"/>
                    <a:gd name="T49" fmla="*/ 20753 h 21600"/>
                    <a:gd name="T50" fmla="*/ 7665 w 21600"/>
                    <a:gd name="T51" fmla="*/ 21600 h 21600"/>
                    <a:gd name="T52" fmla="*/ 5226 w 21600"/>
                    <a:gd name="T53" fmla="*/ 21176 h 21600"/>
                    <a:gd name="T54" fmla="*/ 3135 w 21600"/>
                    <a:gd name="T55" fmla="*/ 19482 h 21600"/>
                    <a:gd name="T56" fmla="*/ 1742 w 21600"/>
                    <a:gd name="T57" fmla="*/ 17365 h 21600"/>
                    <a:gd name="T58" fmla="*/ 697 w 21600"/>
                    <a:gd name="T59" fmla="*/ 14400 h 21600"/>
                    <a:gd name="T60" fmla="*/ 348 w 21600"/>
                    <a:gd name="T61" fmla="*/ 11012 h 21600"/>
                    <a:gd name="T62" fmla="*/ 0 w 21600"/>
                    <a:gd name="T63" fmla="*/ 6776 h 21600"/>
                    <a:gd name="T64" fmla="*/ 1045 w 21600"/>
                    <a:gd name="T65" fmla="*/ 2118 h 21600"/>
                    <a:gd name="T66" fmla="*/ 4529 w 21600"/>
                    <a:gd name="T67" fmla="*/ 2965 h 21600"/>
                    <a:gd name="T68" fmla="*/ 3832 w 21600"/>
                    <a:gd name="T69" fmla="*/ 6353 h 21600"/>
                    <a:gd name="T70" fmla="*/ 3832 w 21600"/>
                    <a:gd name="T71" fmla="*/ 9741 h 21600"/>
                    <a:gd name="T72" fmla="*/ 4181 w 21600"/>
                    <a:gd name="T73" fmla="*/ 11435 h 21600"/>
                    <a:gd name="T74" fmla="*/ 4529 w 21600"/>
                    <a:gd name="T75" fmla="*/ 12706 h 21600"/>
                    <a:gd name="T76" fmla="*/ 5226 w 21600"/>
                    <a:gd name="T77" fmla="*/ 13976 h 21600"/>
                    <a:gd name="T78" fmla="*/ 6271 w 21600"/>
                    <a:gd name="T79" fmla="*/ 14824 h 21600"/>
                    <a:gd name="T80" fmla="*/ 6968 w 21600"/>
                    <a:gd name="T81" fmla="*/ 14824 h 21600"/>
                    <a:gd name="T82" fmla="*/ 8710 w 21600"/>
                    <a:gd name="T83" fmla="*/ 13553 h 21600"/>
                    <a:gd name="T84" fmla="*/ 9406 w 21600"/>
                    <a:gd name="T85" fmla="*/ 11435 h 21600"/>
                    <a:gd name="T86" fmla="*/ 9058 w 21600"/>
                    <a:gd name="T87" fmla="*/ 8047 h 21600"/>
                    <a:gd name="T88" fmla="*/ 8710 w 21600"/>
                    <a:gd name="T89" fmla="*/ 5506 h 21600"/>
                    <a:gd name="T90" fmla="*/ 12194 w 21600"/>
                    <a:gd name="T91" fmla="*/ 4659 h 21600"/>
                    <a:gd name="T92" fmla="*/ 12194 w 21600"/>
                    <a:gd name="T93" fmla="*/ 465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1600" h="21600">
                      <a:moveTo>
                        <a:pt x="12194" y="4659"/>
                      </a:moveTo>
                      <a:lnTo>
                        <a:pt x="12542" y="7200"/>
                      </a:lnTo>
                      <a:lnTo>
                        <a:pt x="12890" y="9318"/>
                      </a:lnTo>
                      <a:lnTo>
                        <a:pt x="14284" y="11859"/>
                      </a:lnTo>
                      <a:lnTo>
                        <a:pt x="14632" y="12706"/>
                      </a:lnTo>
                      <a:lnTo>
                        <a:pt x="15677" y="12706"/>
                      </a:lnTo>
                      <a:lnTo>
                        <a:pt x="16374" y="12282"/>
                      </a:lnTo>
                      <a:lnTo>
                        <a:pt x="17071" y="11435"/>
                      </a:lnTo>
                      <a:lnTo>
                        <a:pt x="17419" y="10588"/>
                      </a:lnTo>
                      <a:lnTo>
                        <a:pt x="17419" y="7624"/>
                      </a:lnTo>
                      <a:lnTo>
                        <a:pt x="16723" y="4659"/>
                      </a:lnTo>
                      <a:lnTo>
                        <a:pt x="15329" y="2118"/>
                      </a:lnTo>
                      <a:lnTo>
                        <a:pt x="18465" y="0"/>
                      </a:lnTo>
                      <a:lnTo>
                        <a:pt x="20555" y="4235"/>
                      </a:lnTo>
                      <a:lnTo>
                        <a:pt x="21600" y="8894"/>
                      </a:lnTo>
                      <a:lnTo>
                        <a:pt x="21600" y="12282"/>
                      </a:lnTo>
                      <a:lnTo>
                        <a:pt x="20903" y="15247"/>
                      </a:lnTo>
                      <a:lnTo>
                        <a:pt x="19510" y="17788"/>
                      </a:lnTo>
                      <a:lnTo>
                        <a:pt x="17071" y="19059"/>
                      </a:lnTo>
                      <a:lnTo>
                        <a:pt x="14632" y="18635"/>
                      </a:lnTo>
                      <a:lnTo>
                        <a:pt x="13239" y="16941"/>
                      </a:lnTo>
                      <a:lnTo>
                        <a:pt x="11845" y="14400"/>
                      </a:lnTo>
                      <a:lnTo>
                        <a:pt x="11497" y="16941"/>
                      </a:lnTo>
                      <a:lnTo>
                        <a:pt x="10800" y="19059"/>
                      </a:lnTo>
                      <a:lnTo>
                        <a:pt x="9755" y="20753"/>
                      </a:lnTo>
                      <a:lnTo>
                        <a:pt x="7665" y="21600"/>
                      </a:lnTo>
                      <a:lnTo>
                        <a:pt x="5226" y="21176"/>
                      </a:lnTo>
                      <a:lnTo>
                        <a:pt x="3135" y="19482"/>
                      </a:lnTo>
                      <a:lnTo>
                        <a:pt x="1742" y="17365"/>
                      </a:lnTo>
                      <a:lnTo>
                        <a:pt x="697" y="14400"/>
                      </a:lnTo>
                      <a:lnTo>
                        <a:pt x="348" y="11012"/>
                      </a:lnTo>
                      <a:lnTo>
                        <a:pt x="0" y="6776"/>
                      </a:lnTo>
                      <a:lnTo>
                        <a:pt x="1045" y="2118"/>
                      </a:lnTo>
                      <a:lnTo>
                        <a:pt x="4529" y="2965"/>
                      </a:lnTo>
                      <a:lnTo>
                        <a:pt x="3832" y="6353"/>
                      </a:lnTo>
                      <a:lnTo>
                        <a:pt x="3832" y="9741"/>
                      </a:lnTo>
                      <a:lnTo>
                        <a:pt x="4181" y="11435"/>
                      </a:lnTo>
                      <a:lnTo>
                        <a:pt x="4529" y="12706"/>
                      </a:lnTo>
                      <a:lnTo>
                        <a:pt x="5226" y="13976"/>
                      </a:lnTo>
                      <a:lnTo>
                        <a:pt x="6271" y="14824"/>
                      </a:lnTo>
                      <a:lnTo>
                        <a:pt x="6968" y="14824"/>
                      </a:lnTo>
                      <a:lnTo>
                        <a:pt x="8710" y="13553"/>
                      </a:lnTo>
                      <a:lnTo>
                        <a:pt x="9406" y="11435"/>
                      </a:lnTo>
                      <a:lnTo>
                        <a:pt x="9058" y="8047"/>
                      </a:lnTo>
                      <a:lnTo>
                        <a:pt x="8710" y="5506"/>
                      </a:lnTo>
                      <a:lnTo>
                        <a:pt x="12194" y="4659"/>
                      </a:lnTo>
                      <a:close/>
                      <a:moveTo>
                        <a:pt x="12194" y="4659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59" name="Freeform 95"/>
                <p:cNvSpPr>
                  <a:spLocks/>
                </p:cNvSpPr>
                <p:nvPr/>
              </p:nvSpPr>
              <p:spPr bwMode="auto">
                <a:xfrm>
                  <a:off x="630" y="819"/>
                  <a:ext cx="64" cy="58"/>
                </a:xfrm>
                <a:custGeom>
                  <a:avLst/>
                  <a:gdLst>
                    <a:gd name="T0" fmla="*/ 20892 w 21600"/>
                    <a:gd name="T1" fmla="*/ 5498 h 21600"/>
                    <a:gd name="T2" fmla="*/ 12748 w 21600"/>
                    <a:gd name="T3" fmla="*/ 5891 h 21600"/>
                    <a:gd name="T4" fmla="*/ 13456 w 21600"/>
                    <a:gd name="T5" fmla="*/ 14924 h 21600"/>
                    <a:gd name="T6" fmla="*/ 21246 w 21600"/>
                    <a:gd name="T7" fmla="*/ 14138 h 21600"/>
                    <a:gd name="T8" fmla="*/ 21600 w 21600"/>
                    <a:gd name="T9" fmla="*/ 20422 h 21600"/>
                    <a:gd name="T10" fmla="*/ 1062 w 21600"/>
                    <a:gd name="T11" fmla="*/ 21600 h 21600"/>
                    <a:gd name="T12" fmla="*/ 708 w 21600"/>
                    <a:gd name="T13" fmla="*/ 15709 h 21600"/>
                    <a:gd name="T14" fmla="*/ 9561 w 21600"/>
                    <a:gd name="T15" fmla="*/ 14924 h 21600"/>
                    <a:gd name="T16" fmla="*/ 8852 w 21600"/>
                    <a:gd name="T17" fmla="*/ 6284 h 21600"/>
                    <a:gd name="T18" fmla="*/ 354 w 21600"/>
                    <a:gd name="T19" fmla="*/ 7069 h 21600"/>
                    <a:gd name="T20" fmla="*/ 0 w 21600"/>
                    <a:gd name="T21" fmla="*/ 1178 h 21600"/>
                    <a:gd name="T22" fmla="*/ 20892 w 21600"/>
                    <a:gd name="T23" fmla="*/ 0 h 21600"/>
                    <a:gd name="T24" fmla="*/ 20892 w 21600"/>
                    <a:gd name="T25" fmla="*/ 5498 h 21600"/>
                    <a:gd name="T26" fmla="*/ 20892 w 21600"/>
                    <a:gd name="T27" fmla="*/ 549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20892" y="5498"/>
                      </a:moveTo>
                      <a:lnTo>
                        <a:pt x="12748" y="5891"/>
                      </a:lnTo>
                      <a:lnTo>
                        <a:pt x="13456" y="14924"/>
                      </a:lnTo>
                      <a:lnTo>
                        <a:pt x="21246" y="14138"/>
                      </a:lnTo>
                      <a:lnTo>
                        <a:pt x="21600" y="20422"/>
                      </a:lnTo>
                      <a:lnTo>
                        <a:pt x="1062" y="21600"/>
                      </a:lnTo>
                      <a:lnTo>
                        <a:pt x="708" y="15709"/>
                      </a:lnTo>
                      <a:lnTo>
                        <a:pt x="9561" y="14924"/>
                      </a:lnTo>
                      <a:lnTo>
                        <a:pt x="8852" y="6284"/>
                      </a:lnTo>
                      <a:lnTo>
                        <a:pt x="354" y="7069"/>
                      </a:lnTo>
                      <a:lnTo>
                        <a:pt x="0" y="1178"/>
                      </a:lnTo>
                      <a:lnTo>
                        <a:pt x="20892" y="0"/>
                      </a:lnTo>
                      <a:lnTo>
                        <a:pt x="20892" y="5498"/>
                      </a:lnTo>
                      <a:close/>
                      <a:moveTo>
                        <a:pt x="20892" y="5498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60" name="AutoShape 96"/>
                <p:cNvSpPr>
                  <a:spLocks/>
                </p:cNvSpPr>
                <p:nvPr/>
              </p:nvSpPr>
              <p:spPr bwMode="auto">
                <a:xfrm>
                  <a:off x="632" y="888"/>
                  <a:ext cx="63" cy="5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9360" y="5600"/>
                      </a:moveTo>
                      <a:lnTo>
                        <a:pt x="6840" y="6400"/>
                      </a:lnTo>
                      <a:lnTo>
                        <a:pt x="5040" y="7600"/>
                      </a:lnTo>
                      <a:lnTo>
                        <a:pt x="3960" y="10000"/>
                      </a:lnTo>
                      <a:lnTo>
                        <a:pt x="3600" y="12800"/>
                      </a:lnTo>
                      <a:lnTo>
                        <a:pt x="3960" y="16400"/>
                      </a:lnTo>
                      <a:lnTo>
                        <a:pt x="4680" y="19200"/>
                      </a:lnTo>
                      <a:lnTo>
                        <a:pt x="1080" y="20000"/>
                      </a:lnTo>
                      <a:lnTo>
                        <a:pt x="0" y="16400"/>
                      </a:lnTo>
                      <a:lnTo>
                        <a:pt x="0" y="12000"/>
                      </a:lnTo>
                      <a:lnTo>
                        <a:pt x="720" y="6800"/>
                      </a:lnTo>
                      <a:lnTo>
                        <a:pt x="2520" y="3200"/>
                      </a:lnTo>
                      <a:lnTo>
                        <a:pt x="6120" y="800"/>
                      </a:lnTo>
                      <a:lnTo>
                        <a:pt x="10800" y="0"/>
                      </a:lnTo>
                      <a:lnTo>
                        <a:pt x="14040" y="400"/>
                      </a:lnTo>
                      <a:lnTo>
                        <a:pt x="17280" y="2000"/>
                      </a:lnTo>
                      <a:lnTo>
                        <a:pt x="19800" y="4400"/>
                      </a:lnTo>
                      <a:lnTo>
                        <a:pt x="20880" y="7200"/>
                      </a:lnTo>
                      <a:lnTo>
                        <a:pt x="21600" y="11600"/>
                      </a:lnTo>
                      <a:lnTo>
                        <a:pt x="20880" y="15600"/>
                      </a:lnTo>
                      <a:lnTo>
                        <a:pt x="19440" y="18400"/>
                      </a:lnTo>
                      <a:lnTo>
                        <a:pt x="16920" y="20400"/>
                      </a:lnTo>
                      <a:lnTo>
                        <a:pt x="14040" y="21200"/>
                      </a:lnTo>
                      <a:lnTo>
                        <a:pt x="11520" y="21600"/>
                      </a:lnTo>
                      <a:lnTo>
                        <a:pt x="10440" y="21600"/>
                      </a:lnTo>
                      <a:lnTo>
                        <a:pt x="9720" y="21200"/>
                      </a:lnTo>
                      <a:lnTo>
                        <a:pt x="9360" y="21200"/>
                      </a:lnTo>
                      <a:lnTo>
                        <a:pt x="9360" y="5600"/>
                      </a:lnTo>
                      <a:close/>
                      <a:moveTo>
                        <a:pt x="12960" y="16000"/>
                      </a:moveTo>
                      <a:lnTo>
                        <a:pt x="14760" y="16000"/>
                      </a:lnTo>
                      <a:lnTo>
                        <a:pt x="15840" y="15600"/>
                      </a:lnTo>
                      <a:lnTo>
                        <a:pt x="17280" y="14000"/>
                      </a:lnTo>
                      <a:lnTo>
                        <a:pt x="18000" y="12800"/>
                      </a:lnTo>
                      <a:lnTo>
                        <a:pt x="18360" y="11200"/>
                      </a:lnTo>
                      <a:lnTo>
                        <a:pt x="18000" y="9600"/>
                      </a:lnTo>
                      <a:lnTo>
                        <a:pt x="17640" y="8400"/>
                      </a:lnTo>
                      <a:lnTo>
                        <a:pt x="16920" y="7200"/>
                      </a:lnTo>
                      <a:lnTo>
                        <a:pt x="15840" y="6400"/>
                      </a:lnTo>
                      <a:lnTo>
                        <a:pt x="15120" y="6400"/>
                      </a:lnTo>
                      <a:lnTo>
                        <a:pt x="14040" y="6000"/>
                      </a:lnTo>
                      <a:lnTo>
                        <a:pt x="12960" y="6000"/>
                      </a:lnTo>
                      <a:lnTo>
                        <a:pt x="12960" y="16000"/>
                      </a:lnTo>
                      <a:close/>
                      <a:moveTo>
                        <a:pt x="12960" y="16000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61" name="Freeform 97"/>
                <p:cNvSpPr>
                  <a:spLocks/>
                </p:cNvSpPr>
                <p:nvPr/>
              </p:nvSpPr>
              <p:spPr bwMode="auto">
                <a:xfrm>
                  <a:off x="628" y="955"/>
                  <a:ext cx="64" cy="52"/>
                </a:xfrm>
                <a:custGeom>
                  <a:avLst/>
                  <a:gdLst>
                    <a:gd name="T0" fmla="*/ 708 w 21600"/>
                    <a:gd name="T1" fmla="*/ 19396 h 21600"/>
                    <a:gd name="T2" fmla="*/ 0 w 21600"/>
                    <a:gd name="T3" fmla="*/ 16310 h 21600"/>
                    <a:gd name="T4" fmla="*/ 0 w 21600"/>
                    <a:gd name="T5" fmla="*/ 11902 h 21600"/>
                    <a:gd name="T6" fmla="*/ 1062 w 21600"/>
                    <a:gd name="T7" fmla="*/ 6612 h 21600"/>
                    <a:gd name="T8" fmla="*/ 3541 w 21600"/>
                    <a:gd name="T9" fmla="*/ 2645 h 21600"/>
                    <a:gd name="T10" fmla="*/ 7082 w 21600"/>
                    <a:gd name="T11" fmla="*/ 441 h 21600"/>
                    <a:gd name="T12" fmla="*/ 11685 w 21600"/>
                    <a:gd name="T13" fmla="*/ 0 h 21600"/>
                    <a:gd name="T14" fmla="*/ 14872 w 21600"/>
                    <a:gd name="T15" fmla="*/ 882 h 21600"/>
                    <a:gd name="T16" fmla="*/ 18059 w 21600"/>
                    <a:gd name="T17" fmla="*/ 2645 h 21600"/>
                    <a:gd name="T18" fmla="*/ 20184 w 21600"/>
                    <a:gd name="T19" fmla="*/ 6171 h 21600"/>
                    <a:gd name="T20" fmla="*/ 21246 w 21600"/>
                    <a:gd name="T21" fmla="*/ 10139 h 21600"/>
                    <a:gd name="T22" fmla="*/ 21600 w 21600"/>
                    <a:gd name="T23" fmla="*/ 14988 h 21600"/>
                    <a:gd name="T24" fmla="*/ 21600 w 21600"/>
                    <a:gd name="T25" fmla="*/ 16751 h 21600"/>
                    <a:gd name="T26" fmla="*/ 21246 w 21600"/>
                    <a:gd name="T27" fmla="*/ 18955 h 21600"/>
                    <a:gd name="T28" fmla="*/ 20538 w 21600"/>
                    <a:gd name="T29" fmla="*/ 20278 h 21600"/>
                    <a:gd name="T30" fmla="*/ 20184 w 21600"/>
                    <a:gd name="T31" fmla="*/ 21600 h 21600"/>
                    <a:gd name="T32" fmla="*/ 16289 w 21600"/>
                    <a:gd name="T33" fmla="*/ 19837 h 21600"/>
                    <a:gd name="T34" fmla="*/ 16997 w 21600"/>
                    <a:gd name="T35" fmla="*/ 18073 h 21600"/>
                    <a:gd name="T36" fmla="*/ 17351 w 21600"/>
                    <a:gd name="T37" fmla="*/ 16751 h 21600"/>
                    <a:gd name="T38" fmla="*/ 17351 w 21600"/>
                    <a:gd name="T39" fmla="*/ 14988 h 21600"/>
                    <a:gd name="T40" fmla="*/ 16997 w 21600"/>
                    <a:gd name="T41" fmla="*/ 11902 h 21600"/>
                    <a:gd name="T42" fmla="*/ 15934 w 21600"/>
                    <a:gd name="T43" fmla="*/ 9257 h 21600"/>
                    <a:gd name="T44" fmla="*/ 13810 w 21600"/>
                    <a:gd name="T45" fmla="*/ 7053 h 21600"/>
                    <a:gd name="T46" fmla="*/ 11331 w 21600"/>
                    <a:gd name="T47" fmla="*/ 6612 h 21600"/>
                    <a:gd name="T48" fmla="*/ 8144 w 21600"/>
                    <a:gd name="T49" fmla="*/ 7053 h 21600"/>
                    <a:gd name="T50" fmla="*/ 6020 w 21600"/>
                    <a:gd name="T51" fmla="*/ 8376 h 21600"/>
                    <a:gd name="T52" fmla="*/ 4603 w 21600"/>
                    <a:gd name="T53" fmla="*/ 11020 h 21600"/>
                    <a:gd name="T54" fmla="*/ 3895 w 21600"/>
                    <a:gd name="T55" fmla="*/ 13665 h 21600"/>
                    <a:gd name="T56" fmla="*/ 3895 w 21600"/>
                    <a:gd name="T57" fmla="*/ 18073 h 21600"/>
                    <a:gd name="T58" fmla="*/ 4249 w 21600"/>
                    <a:gd name="T59" fmla="*/ 18955 h 21600"/>
                    <a:gd name="T60" fmla="*/ 708 w 21600"/>
                    <a:gd name="T61" fmla="*/ 19396 h 21600"/>
                    <a:gd name="T62" fmla="*/ 708 w 21600"/>
                    <a:gd name="T63" fmla="*/ 1939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600" h="21600">
                      <a:moveTo>
                        <a:pt x="708" y="19396"/>
                      </a:moveTo>
                      <a:lnTo>
                        <a:pt x="0" y="16310"/>
                      </a:lnTo>
                      <a:lnTo>
                        <a:pt x="0" y="11902"/>
                      </a:lnTo>
                      <a:lnTo>
                        <a:pt x="1062" y="6612"/>
                      </a:lnTo>
                      <a:lnTo>
                        <a:pt x="3541" y="2645"/>
                      </a:lnTo>
                      <a:lnTo>
                        <a:pt x="7082" y="441"/>
                      </a:lnTo>
                      <a:lnTo>
                        <a:pt x="11685" y="0"/>
                      </a:lnTo>
                      <a:lnTo>
                        <a:pt x="14872" y="882"/>
                      </a:lnTo>
                      <a:lnTo>
                        <a:pt x="18059" y="2645"/>
                      </a:lnTo>
                      <a:lnTo>
                        <a:pt x="20184" y="6171"/>
                      </a:lnTo>
                      <a:lnTo>
                        <a:pt x="21246" y="10139"/>
                      </a:lnTo>
                      <a:lnTo>
                        <a:pt x="21600" y="14988"/>
                      </a:lnTo>
                      <a:lnTo>
                        <a:pt x="21600" y="16751"/>
                      </a:lnTo>
                      <a:lnTo>
                        <a:pt x="21246" y="18955"/>
                      </a:lnTo>
                      <a:lnTo>
                        <a:pt x="20538" y="20278"/>
                      </a:lnTo>
                      <a:lnTo>
                        <a:pt x="20184" y="21600"/>
                      </a:lnTo>
                      <a:lnTo>
                        <a:pt x="16289" y="19837"/>
                      </a:lnTo>
                      <a:lnTo>
                        <a:pt x="16997" y="18073"/>
                      </a:lnTo>
                      <a:lnTo>
                        <a:pt x="17351" y="16751"/>
                      </a:lnTo>
                      <a:lnTo>
                        <a:pt x="17351" y="14988"/>
                      </a:lnTo>
                      <a:lnTo>
                        <a:pt x="16997" y="11902"/>
                      </a:lnTo>
                      <a:lnTo>
                        <a:pt x="15934" y="9257"/>
                      </a:lnTo>
                      <a:lnTo>
                        <a:pt x="13810" y="7053"/>
                      </a:lnTo>
                      <a:lnTo>
                        <a:pt x="11331" y="6612"/>
                      </a:lnTo>
                      <a:lnTo>
                        <a:pt x="8144" y="7053"/>
                      </a:lnTo>
                      <a:lnTo>
                        <a:pt x="6020" y="8376"/>
                      </a:lnTo>
                      <a:lnTo>
                        <a:pt x="4603" y="11020"/>
                      </a:lnTo>
                      <a:lnTo>
                        <a:pt x="3895" y="13665"/>
                      </a:lnTo>
                      <a:lnTo>
                        <a:pt x="3895" y="18073"/>
                      </a:lnTo>
                      <a:lnTo>
                        <a:pt x="4249" y="18955"/>
                      </a:lnTo>
                      <a:lnTo>
                        <a:pt x="708" y="19396"/>
                      </a:lnTo>
                      <a:close/>
                      <a:moveTo>
                        <a:pt x="708" y="19396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62" name="AutoShape 98"/>
                <p:cNvSpPr>
                  <a:spLocks/>
                </p:cNvSpPr>
                <p:nvPr/>
              </p:nvSpPr>
              <p:spPr bwMode="auto">
                <a:xfrm>
                  <a:off x="618" y="1011"/>
                  <a:ext cx="68" cy="5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5062" y="19938"/>
                      </a:moveTo>
                      <a:lnTo>
                        <a:pt x="3038" y="19523"/>
                      </a:lnTo>
                      <a:lnTo>
                        <a:pt x="0" y="19523"/>
                      </a:lnTo>
                      <a:lnTo>
                        <a:pt x="675" y="13708"/>
                      </a:lnTo>
                      <a:lnTo>
                        <a:pt x="3038" y="13708"/>
                      </a:lnTo>
                      <a:lnTo>
                        <a:pt x="1687" y="10800"/>
                      </a:lnTo>
                      <a:lnTo>
                        <a:pt x="1350" y="6231"/>
                      </a:lnTo>
                      <a:lnTo>
                        <a:pt x="2362" y="2908"/>
                      </a:lnTo>
                      <a:lnTo>
                        <a:pt x="4050" y="831"/>
                      </a:lnTo>
                      <a:lnTo>
                        <a:pt x="6075" y="0"/>
                      </a:lnTo>
                      <a:lnTo>
                        <a:pt x="8100" y="0"/>
                      </a:lnTo>
                      <a:lnTo>
                        <a:pt x="10800" y="831"/>
                      </a:lnTo>
                      <a:lnTo>
                        <a:pt x="12488" y="2908"/>
                      </a:lnTo>
                      <a:lnTo>
                        <a:pt x="13837" y="6231"/>
                      </a:lnTo>
                      <a:lnTo>
                        <a:pt x="14175" y="10800"/>
                      </a:lnTo>
                      <a:lnTo>
                        <a:pt x="13837" y="15369"/>
                      </a:lnTo>
                      <a:lnTo>
                        <a:pt x="15862" y="15369"/>
                      </a:lnTo>
                      <a:lnTo>
                        <a:pt x="17212" y="13708"/>
                      </a:lnTo>
                      <a:lnTo>
                        <a:pt x="17550" y="12462"/>
                      </a:lnTo>
                      <a:lnTo>
                        <a:pt x="17888" y="11215"/>
                      </a:lnTo>
                      <a:lnTo>
                        <a:pt x="17888" y="7477"/>
                      </a:lnTo>
                      <a:lnTo>
                        <a:pt x="17212" y="4569"/>
                      </a:lnTo>
                      <a:lnTo>
                        <a:pt x="20925" y="3738"/>
                      </a:lnTo>
                      <a:lnTo>
                        <a:pt x="21600" y="7892"/>
                      </a:lnTo>
                      <a:lnTo>
                        <a:pt x="21600" y="12877"/>
                      </a:lnTo>
                      <a:lnTo>
                        <a:pt x="20588" y="17031"/>
                      </a:lnTo>
                      <a:lnTo>
                        <a:pt x="18900" y="19523"/>
                      </a:lnTo>
                      <a:lnTo>
                        <a:pt x="16538" y="21185"/>
                      </a:lnTo>
                      <a:lnTo>
                        <a:pt x="14513" y="21600"/>
                      </a:lnTo>
                      <a:lnTo>
                        <a:pt x="11812" y="21600"/>
                      </a:lnTo>
                      <a:lnTo>
                        <a:pt x="5062" y="19938"/>
                      </a:lnTo>
                      <a:close/>
                      <a:moveTo>
                        <a:pt x="10463" y="14954"/>
                      </a:moveTo>
                      <a:lnTo>
                        <a:pt x="10800" y="11631"/>
                      </a:lnTo>
                      <a:lnTo>
                        <a:pt x="10463" y="9138"/>
                      </a:lnTo>
                      <a:lnTo>
                        <a:pt x="9450" y="6646"/>
                      </a:lnTo>
                      <a:lnTo>
                        <a:pt x="7763" y="5815"/>
                      </a:lnTo>
                      <a:lnTo>
                        <a:pt x="6750" y="5815"/>
                      </a:lnTo>
                      <a:lnTo>
                        <a:pt x="6075" y="6231"/>
                      </a:lnTo>
                      <a:lnTo>
                        <a:pt x="5400" y="6646"/>
                      </a:lnTo>
                      <a:lnTo>
                        <a:pt x="5062" y="7477"/>
                      </a:lnTo>
                      <a:lnTo>
                        <a:pt x="4725" y="8723"/>
                      </a:lnTo>
                      <a:lnTo>
                        <a:pt x="4725" y="10385"/>
                      </a:lnTo>
                      <a:lnTo>
                        <a:pt x="5062" y="11631"/>
                      </a:lnTo>
                      <a:lnTo>
                        <a:pt x="5738" y="12877"/>
                      </a:lnTo>
                      <a:lnTo>
                        <a:pt x="6413" y="14123"/>
                      </a:lnTo>
                      <a:lnTo>
                        <a:pt x="7763" y="14123"/>
                      </a:lnTo>
                      <a:lnTo>
                        <a:pt x="10463" y="14954"/>
                      </a:lnTo>
                      <a:close/>
                      <a:moveTo>
                        <a:pt x="10463" y="14954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63" name="Freeform 99"/>
                <p:cNvSpPr>
                  <a:spLocks/>
                </p:cNvSpPr>
                <p:nvPr/>
              </p:nvSpPr>
              <p:spPr bwMode="auto">
                <a:xfrm>
                  <a:off x="601" y="1064"/>
                  <a:ext cx="32" cy="30"/>
                </a:xfrm>
                <a:custGeom>
                  <a:avLst/>
                  <a:gdLst>
                    <a:gd name="T0" fmla="*/ 720 w 21600"/>
                    <a:gd name="T1" fmla="*/ 0 h 21600"/>
                    <a:gd name="T2" fmla="*/ 10080 w 21600"/>
                    <a:gd name="T3" fmla="*/ 5959 h 21600"/>
                    <a:gd name="T4" fmla="*/ 21600 w 21600"/>
                    <a:gd name="T5" fmla="*/ 10428 h 21600"/>
                    <a:gd name="T6" fmla="*/ 20160 w 21600"/>
                    <a:gd name="T7" fmla="*/ 21600 h 21600"/>
                    <a:gd name="T8" fmla="*/ 12240 w 21600"/>
                    <a:gd name="T9" fmla="*/ 17876 h 21600"/>
                    <a:gd name="T10" fmla="*/ 5760 w 21600"/>
                    <a:gd name="T11" fmla="*/ 12662 h 21600"/>
                    <a:gd name="T12" fmla="*/ 0 w 21600"/>
                    <a:gd name="T13" fmla="*/ 7448 h 21600"/>
                    <a:gd name="T14" fmla="*/ 720 w 21600"/>
                    <a:gd name="T15" fmla="*/ 0 h 21600"/>
                    <a:gd name="T16" fmla="*/ 720 w 21600"/>
                    <a:gd name="T1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720" y="0"/>
                      </a:moveTo>
                      <a:lnTo>
                        <a:pt x="10080" y="5959"/>
                      </a:lnTo>
                      <a:lnTo>
                        <a:pt x="21600" y="10428"/>
                      </a:lnTo>
                      <a:lnTo>
                        <a:pt x="20160" y="21600"/>
                      </a:lnTo>
                      <a:lnTo>
                        <a:pt x="12240" y="17876"/>
                      </a:lnTo>
                      <a:lnTo>
                        <a:pt x="5760" y="12662"/>
                      </a:lnTo>
                      <a:lnTo>
                        <a:pt x="0" y="7448"/>
                      </a:lnTo>
                      <a:lnTo>
                        <a:pt x="720" y="0"/>
                      </a:lnTo>
                      <a:close/>
                      <a:moveTo>
                        <a:pt x="720" y="0"/>
                      </a:moveTo>
                    </a:path>
                  </a:pathLst>
                </a:custGeom>
                <a:solidFill>
                  <a:srgbClr val="1C4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</p:grpSp>
          <p:grpSp>
            <p:nvGrpSpPr>
              <p:cNvPr id="29" name="Group 117"/>
              <p:cNvGrpSpPr>
                <a:grpSpLocks/>
              </p:cNvGrpSpPr>
              <p:nvPr/>
            </p:nvGrpSpPr>
            <p:grpSpPr bwMode="auto">
              <a:xfrm>
                <a:off x="733" y="1935"/>
                <a:ext cx="1293" cy="349"/>
                <a:chOff x="0" y="0"/>
                <a:chExt cx="1293" cy="348"/>
              </a:xfrm>
            </p:grpSpPr>
            <p:sp>
              <p:nvSpPr>
                <p:cNvPr id="128" name="AutoShape 101"/>
                <p:cNvSpPr>
                  <a:spLocks/>
                </p:cNvSpPr>
                <p:nvPr/>
              </p:nvSpPr>
              <p:spPr bwMode="auto">
                <a:xfrm>
                  <a:off x="1198" y="31"/>
                  <a:ext cx="95" cy="8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8240" y="8203"/>
                      </a:moveTo>
                      <a:lnTo>
                        <a:pt x="19440" y="9570"/>
                      </a:lnTo>
                      <a:lnTo>
                        <a:pt x="20640" y="10663"/>
                      </a:lnTo>
                      <a:lnTo>
                        <a:pt x="21600" y="11484"/>
                      </a:lnTo>
                      <a:lnTo>
                        <a:pt x="18480" y="14765"/>
                      </a:lnTo>
                      <a:lnTo>
                        <a:pt x="16800" y="13397"/>
                      </a:lnTo>
                      <a:lnTo>
                        <a:pt x="16560" y="16405"/>
                      </a:lnTo>
                      <a:lnTo>
                        <a:pt x="14880" y="19413"/>
                      </a:lnTo>
                      <a:lnTo>
                        <a:pt x="12720" y="21053"/>
                      </a:lnTo>
                      <a:lnTo>
                        <a:pt x="10560" y="21600"/>
                      </a:lnTo>
                      <a:lnTo>
                        <a:pt x="8880" y="20780"/>
                      </a:lnTo>
                      <a:lnTo>
                        <a:pt x="7200" y="19413"/>
                      </a:lnTo>
                      <a:lnTo>
                        <a:pt x="5760" y="16952"/>
                      </a:lnTo>
                      <a:lnTo>
                        <a:pt x="5520" y="14491"/>
                      </a:lnTo>
                      <a:lnTo>
                        <a:pt x="6240" y="11757"/>
                      </a:lnTo>
                      <a:lnTo>
                        <a:pt x="7680" y="8749"/>
                      </a:lnTo>
                      <a:lnTo>
                        <a:pt x="10080" y="5742"/>
                      </a:lnTo>
                      <a:lnTo>
                        <a:pt x="9840" y="5468"/>
                      </a:lnTo>
                      <a:lnTo>
                        <a:pt x="8160" y="4375"/>
                      </a:lnTo>
                      <a:lnTo>
                        <a:pt x="6720" y="4648"/>
                      </a:lnTo>
                      <a:lnTo>
                        <a:pt x="5280" y="5742"/>
                      </a:lnTo>
                      <a:lnTo>
                        <a:pt x="3600" y="8203"/>
                      </a:lnTo>
                      <a:lnTo>
                        <a:pt x="2880" y="10663"/>
                      </a:lnTo>
                      <a:lnTo>
                        <a:pt x="0" y="8749"/>
                      </a:lnTo>
                      <a:lnTo>
                        <a:pt x="720" y="7109"/>
                      </a:lnTo>
                      <a:lnTo>
                        <a:pt x="1920" y="4922"/>
                      </a:lnTo>
                      <a:lnTo>
                        <a:pt x="3600" y="2461"/>
                      </a:lnTo>
                      <a:lnTo>
                        <a:pt x="6000" y="820"/>
                      </a:lnTo>
                      <a:lnTo>
                        <a:pt x="8400" y="0"/>
                      </a:lnTo>
                      <a:lnTo>
                        <a:pt x="10320" y="547"/>
                      </a:lnTo>
                      <a:lnTo>
                        <a:pt x="12240" y="1367"/>
                      </a:lnTo>
                      <a:lnTo>
                        <a:pt x="13920" y="3008"/>
                      </a:lnTo>
                      <a:lnTo>
                        <a:pt x="18240" y="8203"/>
                      </a:lnTo>
                      <a:close/>
                      <a:moveTo>
                        <a:pt x="12240" y="8203"/>
                      </a:moveTo>
                      <a:lnTo>
                        <a:pt x="10560" y="9843"/>
                      </a:lnTo>
                      <a:lnTo>
                        <a:pt x="9360" y="12030"/>
                      </a:lnTo>
                      <a:lnTo>
                        <a:pt x="9360" y="13944"/>
                      </a:lnTo>
                      <a:lnTo>
                        <a:pt x="9840" y="15585"/>
                      </a:lnTo>
                      <a:lnTo>
                        <a:pt x="11040" y="16405"/>
                      </a:lnTo>
                      <a:lnTo>
                        <a:pt x="12480" y="16405"/>
                      </a:lnTo>
                      <a:lnTo>
                        <a:pt x="13680" y="15585"/>
                      </a:lnTo>
                      <a:lnTo>
                        <a:pt x="14640" y="14218"/>
                      </a:lnTo>
                      <a:lnTo>
                        <a:pt x="14880" y="12577"/>
                      </a:lnTo>
                      <a:lnTo>
                        <a:pt x="14640" y="10937"/>
                      </a:lnTo>
                      <a:lnTo>
                        <a:pt x="13920" y="10116"/>
                      </a:lnTo>
                      <a:lnTo>
                        <a:pt x="12240" y="8203"/>
                      </a:lnTo>
                      <a:close/>
                      <a:moveTo>
                        <a:pt x="12240" y="8203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29" name="Freeform 102"/>
                <p:cNvSpPr>
                  <a:spLocks/>
                </p:cNvSpPr>
                <p:nvPr/>
              </p:nvSpPr>
              <p:spPr bwMode="auto">
                <a:xfrm>
                  <a:off x="1134" y="67"/>
                  <a:ext cx="104" cy="104"/>
                </a:xfrm>
                <a:custGeom>
                  <a:avLst/>
                  <a:gdLst>
                    <a:gd name="T0" fmla="*/ 3306 w 21600"/>
                    <a:gd name="T1" fmla="*/ 6392 h 21600"/>
                    <a:gd name="T2" fmla="*/ 7273 w 21600"/>
                    <a:gd name="T3" fmla="*/ 11682 h 21600"/>
                    <a:gd name="T4" fmla="*/ 7935 w 21600"/>
                    <a:gd name="T5" fmla="*/ 11241 h 21600"/>
                    <a:gd name="T6" fmla="*/ 7494 w 21600"/>
                    <a:gd name="T7" fmla="*/ 3086 h 21600"/>
                    <a:gd name="T8" fmla="*/ 11241 w 21600"/>
                    <a:gd name="T9" fmla="*/ 0 h 21600"/>
                    <a:gd name="T10" fmla="*/ 10580 w 21600"/>
                    <a:gd name="T11" fmla="*/ 9698 h 21600"/>
                    <a:gd name="T12" fmla="*/ 12563 w 21600"/>
                    <a:gd name="T13" fmla="*/ 9037 h 21600"/>
                    <a:gd name="T14" fmla="*/ 14988 w 21600"/>
                    <a:gd name="T15" fmla="*/ 9478 h 21600"/>
                    <a:gd name="T16" fmla="*/ 17192 w 21600"/>
                    <a:gd name="T17" fmla="*/ 10359 h 21600"/>
                    <a:gd name="T18" fmla="*/ 19176 w 21600"/>
                    <a:gd name="T19" fmla="*/ 11461 h 21600"/>
                    <a:gd name="T20" fmla="*/ 21600 w 21600"/>
                    <a:gd name="T21" fmla="*/ 12784 h 21600"/>
                    <a:gd name="T22" fmla="*/ 18073 w 21600"/>
                    <a:gd name="T23" fmla="*/ 15429 h 21600"/>
                    <a:gd name="T24" fmla="*/ 16531 w 21600"/>
                    <a:gd name="T25" fmla="*/ 14767 h 21600"/>
                    <a:gd name="T26" fmla="*/ 14767 w 21600"/>
                    <a:gd name="T27" fmla="*/ 13665 h 21600"/>
                    <a:gd name="T28" fmla="*/ 12784 w 21600"/>
                    <a:gd name="T29" fmla="*/ 12784 h 21600"/>
                    <a:gd name="T30" fmla="*/ 11020 w 21600"/>
                    <a:gd name="T31" fmla="*/ 12784 h 21600"/>
                    <a:gd name="T32" fmla="*/ 9037 w 21600"/>
                    <a:gd name="T33" fmla="*/ 13886 h 21600"/>
                    <a:gd name="T34" fmla="*/ 13224 w 21600"/>
                    <a:gd name="T35" fmla="*/ 19176 h 21600"/>
                    <a:gd name="T36" fmla="*/ 10139 w 21600"/>
                    <a:gd name="T37" fmla="*/ 21600 h 21600"/>
                    <a:gd name="T38" fmla="*/ 0 w 21600"/>
                    <a:gd name="T39" fmla="*/ 9037 h 21600"/>
                    <a:gd name="T40" fmla="*/ 3306 w 21600"/>
                    <a:gd name="T41" fmla="*/ 6392 h 21600"/>
                    <a:gd name="T42" fmla="*/ 3306 w 21600"/>
                    <a:gd name="T43" fmla="*/ 6392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600" h="21600">
                      <a:moveTo>
                        <a:pt x="3306" y="6392"/>
                      </a:moveTo>
                      <a:lnTo>
                        <a:pt x="7273" y="11682"/>
                      </a:lnTo>
                      <a:lnTo>
                        <a:pt x="7935" y="11241"/>
                      </a:lnTo>
                      <a:lnTo>
                        <a:pt x="7494" y="3086"/>
                      </a:lnTo>
                      <a:lnTo>
                        <a:pt x="11241" y="0"/>
                      </a:lnTo>
                      <a:lnTo>
                        <a:pt x="10580" y="9698"/>
                      </a:lnTo>
                      <a:lnTo>
                        <a:pt x="12563" y="9037"/>
                      </a:lnTo>
                      <a:lnTo>
                        <a:pt x="14988" y="9478"/>
                      </a:lnTo>
                      <a:lnTo>
                        <a:pt x="17192" y="10359"/>
                      </a:lnTo>
                      <a:lnTo>
                        <a:pt x="19176" y="11461"/>
                      </a:lnTo>
                      <a:lnTo>
                        <a:pt x="21600" y="12784"/>
                      </a:lnTo>
                      <a:lnTo>
                        <a:pt x="18073" y="15429"/>
                      </a:lnTo>
                      <a:lnTo>
                        <a:pt x="16531" y="14767"/>
                      </a:lnTo>
                      <a:lnTo>
                        <a:pt x="14767" y="13665"/>
                      </a:lnTo>
                      <a:lnTo>
                        <a:pt x="12784" y="12784"/>
                      </a:lnTo>
                      <a:lnTo>
                        <a:pt x="11020" y="12784"/>
                      </a:lnTo>
                      <a:lnTo>
                        <a:pt x="9037" y="13886"/>
                      </a:lnTo>
                      <a:lnTo>
                        <a:pt x="13224" y="19176"/>
                      </a:lnTo>
                      <a:lnTo>
                        <a:pt x="10139" y="21600"/>
                      </a:lnTo>
                      <a:lnTo>
                        <a:pt x="0" y="9037"/>
                      </a:lnTo>
                      <a:lnTo>
                        <a:pt x="3306" y="6392"/>
                      </a:lnTo>
                      <a:close/>
                      <a:moveTo>
                        <a:pt x="3306" y="6392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30" name="Freeform 103"/>
                <p:cNvSpPr>
                  <a:spLocks/>
                </p:cNvSpPr>
                <p:nvPr/>
              </p:nvSpPr>
              <p:spPr bwMode="auto">
                <a:xfrm>
                  <a:off x="1060" y="120"/>
                  <a:ext cx="102" cy="104"/>
                </a:xfrm>
                <a:custGeom>
                  <a:avLst/>
                  <a:gdLst>
                    <a:gd name="T0" fmla="*/ 3600 w 21600"/>
                    <a:gd name="T1" fmla="*/ 5891 h 21600"/>
                    <a:gd name="T2" fmla="*/ 6750 w 21600"/>
                    <a:gd name="T3" fmla="*/ 10691 h 21600"/>
                    <a:gd name="T4" fmla="*/ 8550 w 21600"/>
                    <a:gd name="T5" fmla="*/ 13745 h 21600"/>
                    <a:gd name="T6" fmla="*/ 9900 w 21600"/>
                    <a:gd name="T7" fmla="*/ 16364 h 21600"/>
                    <a:gd name="T8" fmla="*/ 10125 w 21600"/>
                    <a:gd name="T9" fmla="*/ 16145 h 21600"/>
                    <a:gd name="T10" fmla="*/ 9225 w 21600"/>
                    <a:gd name="T11" fmla="*/ 11127 h 21600"/>
                    <a:gd name="T12" fmla="*/ 8775 w 21600"/>
                    <a:gd name="T13" fmla="*/ 2836 h 21600"/>
                    <a:gd name="T14" fmla="*/ 12825 w 21600"/>
                    <a:gd name="T15" fmla="*/ 0 h 21600"/>
                    <a:gd name="T16" fmla="*/ 21600 w 21600"/>
                    <a:gd name="T17" fmla="*/ 13527 h 21600"/>
                    <a:gd name="T18" fmla="*/ 18450 w 21600"/>
                    <a:gd name="T19" fmla="*/ 15709 h 21600"/>
                    <a:gd name="T20" fmla="*/ 15075 w 21600"/>
                    <a:gd name="T21" fmla="*/ 10691 h 21600"/>
                    <a:gd name="T22" fmla="*/ 14175 w 21600"/>
                    <a:gd name="T23" fmla="*/ 8945 h 21600"/>
                    <a:gd name="T24" fmla="*/ 13050 w 21600"/>
                    <a:gd name="T25" fmla="*/ 7200 h 21600"/>
                    <a:gd name="T26" fmla="*/ 11700 w 21600"/>
                    <a:gd name="T27" fmla="*/ 5018 h 21600"/>
                    <a:gd name="T28" fmla="*/ 11475 w 21600"/>
                    <a:gd name="T29" fmla="*/ 5018 h 21600"/>
                    <a:gd name="T30" fmla="*/ 11925 w 21600"/>
                    <a:gd name="T31" fmla="*/ 6982 h 21600"/>
                    <a:gd name="T32" fmla="*/ 12150 w 21600"/>
                    <a:gd name="T33" fmla="*/ 8509 h 21600"/>
                    <a:gd name="T34" fmla="*/ 12375 w 21600"/>
                    <a:gd name="T35" fmla="*/ 10255 h 21600"/>
                    <a:gd name="T36" fmla="*/ 12825 w 21600"/>
                    <a:gd name="T37" fmla="*/ 14400 h 21600"/>
                    <a:gd name="T38" fmla="*/ 13275 w 21600"/>
                    <a:gd name="T39" fmla="*/ 18982 h 21600"/>
                    <a:gd name="T40" fmla="*/ 9000 w 21600"/>
                    <a:gd name="T41" fmla="*/ 21600 h 21600"/>
                    <a:gd name="T42" fmla="*/ 0 w 21600"/>
                    <a:gd name="T43" fmla="*/ 8073 h 21600"/>
                    <a:gd name="T44" fmla="*/ 3600 w 21600"/>
                    <a:gd name="T45" fmla="*/ 5891 h 21600"/>
                    <a:gd name="T46" fmla="*/ 3600 w 21600"/>
                    <a:gd name="T47" fmla="*/ 589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1600" h="21600">
                      <a:moveTo>
                        <a:pt x="3600" y="5891"/>
                      </a:moveTo>
                      <a:lnTo>
                        <a:pt x="6750" y="10691"/>
                      </a:lnTo>
                      <a:lnTo>
                        <a:pt x="8550" y="13745"/>
                      </a:lnTo>
                      <a:lnTo>
                        <a:pt x="9900" y="16364"/>
                      </a:lnTo>
                      <a:lnTo>
                        <a:pt x="10125" y="16145"/>
                      </a:lnTo>
                      <a:lnTo>
                        <a:pt x="9225" y="11127"/>
                      </a:lnTo>
                      <a:lnTo>
                        <a:pt x="8775" y="2836"/>
                      </a:lnTo>
                      <a:lnTo>
                        <a:pt x="12825" y="0"/>
                      </a:lnTo>
                      <a:lnTo>
                        <a:pt x="21600" y="13527"/>
                      </a:lnTo>
                      <a:lnTo>
                        <a:pt x="18450" y="15709"/>
                      </a:lnTo>
                      <a:lnTo>
                        <a:pt x="15075" y="10691"/>
                      </a:lnTo>
                      <a:lnTo>
                        <a:pt x="14175" y="8945"/>
                      </a:lnTo>
                      <a:lnTo>
                        <a:pt x="13050" y="7200"/>
                      </a:lnTo>
                      <a:lnTo>
                        <a:pt x="11700" y="5018"/>
                      </a:lnTo>
                      <a:lnTo>
                        <a:pt x="11475" y="5018"/>
                      </a:lnTo>
                      <a:lnTo>
                        <a:pt x="11925" y="6982"/>
                      </a:lnTo>
                      <a:lnTo>
                        <a:pt x="12150" y="8509"/>
                      </a:lnTo>
                      <a:lnTo>
                        <a:pt x="12375" y="10255"/>
                      </a:lnTo>
                      <a:lnTo>
                        <a:pt x="12825" y="14400"/>
                      </a:lnTo>
                      <a:lnTo>
                        <a:pt x="13275" y="18982"/>
                      </a:lnTo>
                      <a:lnTo>
                        <a:pt x="9000" y="21600"/>
                      </a:lnTo>
                      <a:lnTo>
                        <a:pt x="0" y="8073"/>
                      </a:lnTo>
                      <a:lnTo>
                        <a:pt x="3600" y="5891"/>
                      </a:lnTo>
                      <a:close/>
                      <a:moveTo>
                        <a:pt x="3600" y="5891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31" name="Freeform 104"/>
                <p:cNvSpPr>
                  <a:spLocks/>
                </p:cNvSpPr>
                <p:nvPr/>
              </p:nvSpPr>
              <p:spPr bwMode="auto">
                <a:xfrm>
                  <a:off x="995" y="163"/>
                  <a:ext cx="74" cy="88"/>
                </a:xfrm>
                <a:custGeom>
                  <a:avLst/>
                  <a:gdLst>
                    <a:gd name="T0" fmla="*/ 16971 w 21600"/>
                    <a:gd name="T1" fmla="*/ 0 h 21600"/>
                    <a:gd name="T2" fmla="*/ 19131 w 21600"/>
                    <a:gd name="T3" fmla="*/ 3123 h 21600"/>
                    <a:gd name="T4" fmla="*/ 13269 w 21600"/>
                    <a:gd name="T5" fmla="*/ 5986 h 21600"/>
                    <a:gd name="T6" fmla="*/ 21600 w 21600"/>
                    <a:gd name="T7" fmla="*/ 19518 h 21600"/>
                    <a:gd name="T8" fmla="*/ 16354 w 21600"/>
                    <a:gd name="T9" fmla="*/ 21600 h 21600"/>
                    <a:gd name="T10" fmla="*/ 8331 w 21600"/>
                    <a:gd name="T11" fmla="*/ 8328 h 21600"/>
                    <a:gd name="T12" fmla="*/ 1851 w 21600"/>
                    <a:gd name="T13" fmla="*/ 10670 h 21600"/>
                    <a:gd name="T14" fmla="*/ 0 w 21600"/>
                    <a:gd name="T15" fmla="*/ 7547 h 21600"/>
                    <a:gd name="T16" fmla="*/ 16971 w 21600"/>
                    <a:gd name="T17" fmla="*/ 0 h 21600"/>
                    <a:gd name="T18" fmla="*/ 16971 w 21600"/>
                    <a:gd name="T1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16971" y="0"/>
                      </a:moveTo>
                      <a:lnTo>
                        <a:pt x="19131" y="3123"/>
                      </a:lnTo>
                      <a:lnTo>
                        <a:pt x="13269" y="5986"/>
                      </a:lnTo>
                      <a:lnTo>
                        <a:pt x="21600" y="19518"/>
                      </a:lnTo>
                      <a:lnTo>
                        <a:pt x="16354" y="21600"/>
                      </a:lnTo>
                      <a:lnTo>
                        <a:pt x="8331" y="8328"/>
                      </a:lnTo>
                      <a:lnTo>
                        <a:pt x="1851" y="10670"/>
                      </a:lnTo>
                      <a:lnTo>
                        <a:pt x="0" y="7547"/>
                      </a:lnTo>
                      <a:lnTo>
                        <a:pt x="16971" y="0"/>
                      </a:lnTo>
                      <a:close/>
                      <a:moveTo>
                        <a:pt x="16971" y="0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32" name="Freeform 105"/>
                <p:cNvSpPr>
                  <a:spLocks/>
                </p:cNvSpPr>
                <p:nvPr/>
              </p:nvSpPr>
              <p:spPr bwMode="auto">
                <a:xfrm>
                  <a:off x="921" y="197"/>
                  <a:ext cx="95" cy="98"/>
                </a:xfrm>
                <a:custGeom>
                  <a:avLst/>
                  <a:gdLst>
                    <a:gd name="T0" fmla="*/ 4080 w 21600"/>
                    <a:gd name="T1" fmla="*/ 4413 h 21600"/>
                    <a:gd name="T2" fmla="*/ 7200 w 21600"/>
                    <a:gd name="T3" fmla="*/ 12077 h 21600"/>
                    <a:gd name="T4" fmla="*/ 7920 w 21600"/>
                    <a:gd name="T5" fmla="*/ 14168 h 21600"/>
                    <a:gd name="T6" fmla="*/ 8880 w 21600"/>
                    <a:gd name="T7" fmla="*/ 16490 h 21600"/>
                    <a:gd name="T8" fmla="*/ 9120 w 21600"/>
                    <a:gd name="T9" fmla="*/ 13471 h 21600"/>
                    <a:gd name="T10" fmla="*/ 9120 w 21600"/>
                    <a:gd name="T11" fmla="*/ 10916 h 21600"/>
                    <a:gd name="T12" fmla="*/ 10080 w 21600"/>
                    <a:gd name="T13" fmla="*/ 1858 h 21600"/>
                    <a:gd name="T14" fmla="*/ 15120 w 21600"/>
                    <a:gd name="T15" fmla="*/ 0 h 21600"/>
                    <a:gd name="T16" fmla="*/ 21600 w 21600"/>
                    <a:gd name="T17" fmla="*/ 15794 h 21600"/>
                    <a:gd name="T18" fmla="*/ 17520 w 21600"/>
                    <a:gd name="T19" fmla="*/ 17419 h 21600"/>
                    <a:gd name="T20" fmla="*/ 15360 w 21600"/>
                    <a:gd name="T21" fmla="*/ 11845 h 21600"/>
                    <a:gd name="T22" fmla="*/ 14640 w 21600"/>
                    <a:gd name="T23" fmla="*/ 9987 h 21600"/>
                    <a:gd name="T24" fmla="*/ 14160 w 21600"/>
                    <a:gd name="T25" fmla="*/ 8361 h 21600"/>
                    <a:gd name="T26" fmla="*/ 13440 w 21600"/>
                    <a:gd name="T27" fmla="*/ 6735 h 21600"/>
                    <a:gd name="T28" fmla="*/ 12720 w 21600"/>
                    <a:gd name="T29" fmla="*/ 4877 h 21600"/>
                    <a:gd name="T30" fmla="*/ 12720 w 21600"/>
                    <a:gd name="T31" fmla="*/ 7665 h 21600"/>
                    <a:gd name="T32" fmla="*/ 12480 w 21600"/>
                    <a:gd name="T33" fmla="*/ 10452 h 21600"/>
                    <a:gd name="T34" fmla="*/ 12000 w 21600"/>
                    <a:gd name="T35" fmla="*/ 14865 h 21600"/>
                    <a:gd name="T36" fmla="*/ 11520 w 21600"/>
                    <a:gd name="T37" fmla="*/ 19742 h 21600"/>
                    <a:gd name="T38" fmla="*/ 6480 w 21600"/>
                    <a:gd name="T39" fmla="*/ 21600 h 21600"/>
                    <a:gd name="T40" fmla="*/ 0 w 21600"/>
                    <a:gd name="T41" fmla="*/ 6039 h 21600"/>
                    <a:gd name="T42" fmla="*/ 4080 w 21600"/>
                    <a:gd name="T43" fmla="*/ 4413 h 21600"/>
                    <a:gd name="T44" fmla="*/ 4080 w 21600"/>
                    <a:gd name="T45" fmla="*/ 441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600" h="21600">
                      <a:moveTo>
                        <a:pt x="4080" y="4413"/>
                      </a:moveTo>
                      <a:lnTo>
                        <a:pt x="7200" y="12077"/>
                      </a:lnTo>
                      <a:lnTo>
                        <a:pt x="7920" y="14168"/>
                      </a:lnTo>
                      <a:lnTo>
                        <a:pt x="8880" y="16490"/>
                      </a:lnTo>
                      <a:lnTo>
                        <a:pt x="9120" y="13471"/>
                      </a:lnTo>
                      <a:lnTo>
                        <a:pt x="9120" y="10916"/>
                      </a:lnTo>
                      <a:lnTo>
                        <a:pt x="10080" y="1858"/>
                      </a:lnTo>
                      <a:lnTo>
                        <a:pt x="15120" y="0"/>
                      </a:lnTo>
                      <a:lnTo>
                        <a:pt x="21600" y="15794"/>
                      </a:lnTo>
                      <a:lnTo>
                        <a:pt x="17520" y="17419"/>
                      </a:lnTo>
                      <a:lnTo>
                        <a:pt x="15360" y="11845"/>
                      </a:lnTo>
                      <a:lnTo>
                        <a:pt x="14640" y="9987"/>
                      </a:lnTo>
                      <a:lnTo>
                        <a:pt x="14160" y="8361"/>
                      </a:lnTo>
                      <a:lnTo>
                        <a:pt x="13440" y="6735"/>
                      </a:lnTo>
                      <a:lnTo>
                        <a:pt x="12720" y="4877"/>
                      </a:lnTo>
                      <a:lnTo>
                        <a:pt x="12720" y="7665"/>
                      </a:lnTo>
                      <a:lnTo>
                        <a:pt x="12480" y="10452"/>
                      </a:lnTo>
                      <a:lnTo>
                        <a:pt x="12000" y="14865"/>
                      </a:lnTo>
                      <a:lnTo>
                        <a:pt x="11520" y="19742"/>
                      </a:lnTo>
                      <a:lnTo>
                        <a:pt x="6480" y="21600"/>
                      </a:lnTo>
                      <a:lnTo>
                        <a:pt x="0" y="6039"/>
                      </a:lnTo>
                      <a:lnTo>
                        <a:pt x="4080" y="4413"/>
                      </a:lnTo>
                      <a:close/>
                      <a:moveTo>
                        <a:pt x="4080" y="4413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33" name="Freeform 106"/>
                <p:cNvSpPr>
                  <a:spLocks/>
                </p:cNvSpPr>
                <p:nvPr/>
              </p:nvSpPr>
              <p:spPr bwMode="auto">
                <a:xfrm>
                  <a:off x="849" y="229"/>
                  <a:ext cx="77" cy="96"/>
                </a:xfrm>
                <a:custGeom>
                  <a:avLst/>
                  <a:gdLst>
                    <a:gd name="T0" fmla="*/ 15682 w 21600"/>
                    <a:gd name="T1" fmla="*/ 0 h 21600"/>
                    <a:gd name="T2" fmla="*/ 21600 w 21600"/>
                    <a:gd name="T3" fmla="*/ 16853 h 21600"/>
                    <a:gd name="T4" fmla="*/ 16570 w 21600"/>
                    <a:gd name="T5" fmla="*/ 17802 h 21600"/>
                    <a:gd name="T6" fmla="*/ 11540 w 21600"/>
                    <a:gd name="T7" fmla="*/ 4747 h 21600"/>
                    <a:gd name="T8" fmla="*/ 5918 w 21600"/>
                    <a:gd name="T9" fmla="*/ 5697 h 21600"/>
                    <a:gd name="T10" fmla="*/ 7397 w 21600"/>
                    <a:gd name="T11" fmla="*/ 9495 h 21600"/>
                    <a:gd name="T12" fmla="*/ 8285 w 21600"/>
                    <a:gd name="T13" fmla="*/ 12343 h 21600"/>
                    <a:gd name="T14" fmla="*/ 8877 w 21600"/>
                    <a:gd name="T15" fmla="*/ 15191 h 21600"/>
                    <a:gd name="T16" fmla="*/ 8581 w 21600"/>
                    <a:gd name="T17" fmla="*/ 17090 h 21600"/>
                    <a:gd name="T18" fmla="*/ 7397 w 21600"/>
                    <a:gd name="T19" fmla="*/ 18989 h 21600"/>
                    <a:gd name="T20" fmla="*/ 5622 w 21600"/>
                    <a:gd name="T21" fmla="*/ 20413 h 21600"/>
                    <a:gd name="T22" fmla="*/ 2663 w 21600"/>
                    <a:gd name="T23" fmla="*/ 21600 h 21600"/>
                    <a:gd name="T24" fmla="*/ 888 w 21600"/>
                    <a:gd name="T25" fmla="*/ 18277 h 21600"/>
                    <a:gd name="T26" fmla="*/ 1479 w 21600"/>
                    <a:gd name="T27" fmla="*/ 18040 h 21600"/>
                    <a:gd name="T28" fmla="*/ 2071 w 21600"/>
                    <a:gd name="T29" fmla="*/ 17565 h 21600"/>
                    <a:gd name="T30" fmla="*/ 2663 w 21600"/>
                    <a:gd name="T31" fmla="*/ 17327 h 21600"/>
                    <a:gd name="T32" fmla="*/ 2959 w 21600"/>
                    <a:gd name="T33" fmla="*/ 17090 h 21600"/>
                    <a:gd name="T34" fmla="*/ 3551 w 21600"/>
                    <a:gd name="T35" fmla="*/ 15429 h 21600"/>
                    <a:gd name="T36" fmla="*/ 3255 w 21600"/>
                    <a:gd name="T37" fmla="*/ 13292 h 21600"/>
                    <a:gd name="T38" fmla="*/ 2367 w 21600"/>
                    <a:gd name="T39" fmla="*/ 10444 h 21600"/>
                    <a:gd name="T40" fmla="*/ 0 w 21600"/>
                    <a:gd name="T41" fmla="*/ 3798 h 21600"/>
                    <a:gd name="T42" fmla="*/ 15682 w 21600"/>
                    <a:gd name="T43" fmla="*/ 0 h 21600"/>
                    <a:gd name="T44" fmla="*/ 15682 w 21600"/>
                    <a:gd name="T4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600" h="21600">
                      <a:moveTo>
                        <a:pt x="15682" y="0"/>
                      </a:moveTo>
                      <a:lnTo>
                        <a:pt x="21600" y="16853"/>
                      </a:lnTo>
                      <a:lnTo>
                        <a:pt x="16570" y="17802"/>
                      </a:lnTo>
                      <a:lnTo>
                        <a:pt x="11540" y="4747"/>
                      </a:lnTo>
                      <a:lnTo>
                        <a:pt x="5918" y="5697"/>
                      </a:lnTo>
                      <a:lnTo>
                        <a:pt x="7397" y="9495"/>
                      </a:lnTo>
                      <a:lnTo>
                        <a:pt x="8285" y="12343"/>
                      </a:lnTo>
                      <a:lnTo>
                        <a:pt x="8877" y="15191"/>
                      </a:lnTo>
                      <a:lnTo>
                        <a:pt x="8581" y="17090"/>
                      </a:lnTo>
                      <a:lnTo>
                        <a:pt x="7397" y="18989"/>
                      </a:lnTo>
                      <a:lnTo>
                        <a:pt x="5622" y="20413"/>
                      </a:lnTo>
                      <a:lnTo>
                        <a:pt x="2663" y="21600"/>
                      </a:lnTo>
                      <a:lnTo>
                        <a:pt x="888" y="18277"/>
                      </a:lnTo>
                      <a:lnTo>
                        <a:pt x="1479" y="18040"/>
                      </a:lnTo>
                      <a:lnTo>
                        <a:pt x="2071" y="17565"/>
                      </a:lnTo>
                      <a:lnTo>
                        <a:pt x="2663" y="17327"/>
                      </a:lnTo>
                      <a:lnTo>
                        <a:pt x="2959" y="17090"/>
                      </a:lnTo>
                      <a:lnTo>
                        <a:pt x="3551" y="15429"/>
                      </a:lnTo>
                      <a:lnTo>
                        <a:pt x="3255" y="13292"/>
                      </a:lnTo>
                      <a:lnTo>
                        <a:pt x="2367" y="10444"/>
                      </a:lnTo>
                      <a:lnTo>
                        <a:pt x="0" y="3798"/>
                      </a:lnTo>
                      <a:lnTo>
                        <a:pt x="15682" y="0"/>
                      </a:lnTo>
                      <a:close/>
                      <a:moveTo>
                        <a:pt x="15682" y="0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34" name="AutoShape 107"/>
                <p:cNvSpPr>
                  <a:spLocks/>
                </p:cNvSpPr>
                <p:nvPr/>
              </p:nvSpPr>
              <p:spPr bwMode="auto">
                <a:xfrm>
                  <a:off x="763" y="254"/>
                  <a:ext cx="78" cy="8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308" y="8696"/>
                      </a:moveTo>
                      <a:lnTo>
                        <a:pt x="21600" y="12904"/>
                      </a:lnTo>
                      <a:lnTo>
                        <a:pt x="20432" y="15990"/>
                      </a:lnTo>
                      <a:lnTo>
                        <a:pt x="18681" y="18795"/>
                      </a:lnTo>
                      <a:lnTo>
                        <a:pt x="15762" y="20478"/>
                      </a:lnTo>
                      <a:lnTo>
                        <a:pt x="12551" y="21319"/>
                      </a:lnTo>
                      <a:lnTo>
                        <a:pt x="9341" y="21600"/>
                      </a:lnTo>
                      <a:lnTo>
                        <a:pt x="6130" y="20478"/>
                      </a:lnTo>
                      <a:lnTo>
                        <a:pt x="3503" y="19075"/>
                      </a:lnTo>
                      <a:lnTo>
                        <a:pt x="1459" y="16270"/>
                      </a:lnTo>
                      <a:lnTo>
                        <a:pt x="0" y="12904"/>
                      </a:lnTo>
                      <a:lnTo>
                        <a:pt x="0" y="8977"/>
                      </a:lnTo>
                      <a:lnTo>
                        <a:pt x="876" y="6171"/>
                      </a:lnTo>
                      <a:lnTo>
                        <a:pt x="2919" y="3366"/>
                      </a:lnTo>
                      <a:lnTo>
                        <a:pt x="5254" y="1403"/>
                      </a:lnTo>
                      <a:lnTo>
                        <a:pt x="9049" y="0"/>
                      </a:lnTo>
                      <a:lnTo>
                        <a:pt x="12551" y="0"/>
                      </a:lnTo>
                      <a:lnTo>
                        <a:pt x="15762" y="842"/>
                      </a:lnTo>
                      <a:lnTo>
                        <a:pt x="18389" y="2805"/>
                      </a:lnTo>
                      <a:lnTo>
                        <a:pt x="20141" y="5330"/>
                      </a:lnTo>
                      <a:lnTo>
                        <a:pt x="21308" y="8696"/>
                      </a:lnTo>
                      <a:close/>
                      <a:moveTo>
                        <a:pt x="5546" y="11782"/>
                      </a:moveTo>
                      <a:lnTo>
                        <a:pt x="6422" y="14306"/>
                      </a:lnTo>
                      <a:lnTo>
                        <a:pt x="7881" y="16270"/>
                      </a:lnTo>
                      <a:lnTo>
                        <a:pt x="9924" y="17673"/>
                      </a:lnTo>
                      <a:lnTo>
                        <a:pt x="12259" y="17673"/>
                      </a:lnTo>
                      <a:lnTo>
                        <a:pt x="14011" y="16831"/>
                      </a:lnTo>
                      <a:lnTo>
                        <a:pt x="15470" y="14868"/>
                      </a:lnTo>
                      <a:lnTo>
                        <a:pt x="16054" y="12904"/>
                      </a:lnTo>
                      <a:lnTo>
                        <a:pt x="15762" y="9818"/>
                      </a:lnTo>
                      <a:lnTo>
                        <a:pt x="15178" y="7294"/>
                      </a:lnTo>
                      <a:lnTo>
                        <a:pt x="13719" y="5610"/>
                      </a:lnTo>
                      <a:lnTo>
                        <a:pt x="12259" y="4208"/>
                      </a:lnTo>
                      <a:lnTo>
                        <a:pt x="9632" y="3927"/>
                      </a:lnTo>
                      <a:lnTo>
                        <a:pt x="7589" y="4769"/>
                      </a:lnTo>
                      <a:lnTo>
                        <a:pt x="6130" y="6171"/>
                      </a:lnTo>
                      <a:lnTo>
                        <a:pt x="5546" y="7574"/>
                      </a:lnTo>
                      <a:lnTo>
                        <a:pt x="5254" y="9818"/>
                      </a:lnTo>
                      <a:lnTo>
                        <a:pt x="5546" y="11782"/>
                      </a:lnTo>
                      <a:close/>
                      <a:moveTo>
                        <a:pt x="5546" y="11782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35" name="Freeform 108"/>
                <p:cNvSpPr>
                  <a:spLocks/>
                </p:cNvSpPr>
                <p:nvPr/>
              </p:nvSpPr>
              <p:spPr bwMode="auto">
                <a:xfrm>
                  <a:off x="676" y="266"/>
                  <a:ext cx="74" cy="81"/>
                </a:xfrm>
                <a:custGeom>
                  <a:avLst/>
                  <a:gdLst>
                    <a:gd name="T0" fmla="*/ 19749 w 21600"/>
                    <a:gd name="T1" fmla="*/ 0 h 21600"/>
                    <a:gd name="T2" fmla="*/ 21600 w 21600"/>
                    <a:gd name="T3" fmla="*/ 20197 h 21600"/>
                    <a:gd name="T4" fmla="*/ 15737 w 21600"/>
                    <a:gd name="T5" fmla="*/ 20758 h 21600"/>
                    <a:gd name="T6" fmla="*/ 14503 w 21600"/>
                    <a:gd name="T7" fmla="*/ 4208 h 21600"/>
                    <a:gd name="T8" fmla="*/ 6171 w 21600"/>
                    <a:gd name="T9" fmla="*/ 4769 h 21600"/>
                    <a:gd name="T10" fmla="*/ 7406 w 21600"/>
                    <a:gd name="T11" fmla="*/ 21319 h 21600"/>
                    <a:gd name="T12" fmla="*/ 1543 w 21600"/>
                    <a:gd name="T13" fmla="*/ 21600 h 21600"/>
                    <a:gd name="T14" fmla="*/ 0 w 21600"/>
                    <a:gd name="T15" fmla="*/ 1403 h 21600"/>
                    <a:gd name="T16" fmla="*/ 19749 w 21600"/>
                    <a:gd name="T17" fmla="*/ 0 h 21600"/>
                    <a:gd name="T18" fmla="*/ 19749 w 21600"/>
                    <a:gd name="T1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19749" y="0"/>
                      </a:moveTo>
                      <a:lnTo>
                        <a:pt x="21600" y="20197"/>
                      </a:lnTo>
                      <a:lnTo>
                        <a:pt x="15737" y="20758"/>
                      </a:lnTo>
                      <a:lnTo>
                        <a:pt x="14503" y="4208"/>
                      </a:lnTo>
                      <a:lnTo>
                        <a:pt x="6171" y="4769"/>
                      </a:lnTo>
                      <a:lnTo>
                        <a:pt x="7406" y="21319"/>
                      </a:lnTo>
                      <a:lnTo>
                        <a:pt x="1543" y="21600"/>
                      </a:lnTo>
                      <a:lnTo>
                        <a:pt x="0" y="1403"/>
                      </a:lnTo>
                      <a:lnTo>
                        <a:pt x="19749" y="0"/>
                      </a:lnTo>
                      <a:close/>
                      <a:moveTo>
                        <a:pt x="19749" y="0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36" name="AutoShape 109"/>
                <p:cNvSpPr>
                  <a:spLocks/>
                </p:cNvSpPr>
                <p:nvPr/>
              </p:nvSpPr>
              <p:spPr bwMode="auto">
                <a:xfrm>
                  <a:off x="552" y="268"/>
                  <a:ext cx="76" cy="8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0100" y="21600"/>
                      </a:moveTo>
                      <a:lnTo>
                        <a:pt x="14700" y="21316"/>
                      </a:lnTo>
                      <a:lnTo>
                        <a:pt x="15300" y="13074"/>
                      </a:lnTo>
                      <a:lnTo>
                        <a:pt x="13200" y="12789"/>
                      </a:lnTo>
                      <a:lnTo>
                        <a:pt x="12000" y="12789"/>
                      </a:lnTo>
                      <a:lnTo>
                        <a:pt x="11400" y="13074"/>
                      </a:lnTo>
                      <a:lnTo>
                        <a:pt x="10500" y="13642"/>
                      </a:lnTo>
                      <a:lnTo>
                        <a:pt x="9900" y="13926"/>
                      </a:lnTo>
                      <a:lnTo>
                        <a:pt x="8700" y="15347"/>
                      </a:lnTo>
                      <a:lnTo>
                        <a:pt x="6900" y="19042"/>
                      </a:lnTo>
                      <a:lnTo>
                        <a:pt x="6600" y="19326"/>
                      </a:lnTo>
                      <a:lnTo>
                        <a:pt x="6300" y="19895"/>
                      </a:lnTo>
                      <a:lnTo>
                        <a:pt x="6000" y="20179"/>
                      </a:lnTo>
                      <a:lnTo>
                        <a:pt x="5700" y="20747"/>
                      </a:lnTo>
                      <a:lnTo>
                        <a:pt x="0" y="20179"/>
                      </a:lnTo>
                      <a:lnTo>
                        <a:pt x="600" y="19611"/>
                      </a:lnTo>
                      <a:lnTo>
                        <a:pt x="900" y="18758"/>
                      </a:lnTo>
                      <a:lnTo>
                        <a:pt x="1500" y="17905"/>
                      </a:lnTo>
                      <a:lnTo>
                        <a:pt x="2400" y="16200"/>
                      </a:lnTo>
                      <a:lnTo>
                        <a:pt x="3600" y="13926"/>
                      </a:lnTo>
                      <a:lnTo>
                        <a:pt x="5100" y="12221"/>
                      </a:lnTo>
                      <a:lnTo>
                        <a:pt x="5700" y="11937"/>
                      </a:lnTo>
                      <a:lnTo>
                        <a:pt x="6300" y="11368"/>
                      </a:lnTo>
                      <a:lnTo>
                        <a:pt x="6900" y="11084"/>
                      </a:lnTo>
                      <a:lnTo>
                        <a:pt x="7800" y="11084"/>
                      </a:lnTo>
                      <a:lnTo>
                        <a:pt x="7800" y="10800"/>
                      </a:lnTo>
                      <a:lnTo>
                        <a:pt x="5700" y="10232"/>
                      </a:lnTo>
                      <a:lnTo>
                        <a:pt x="4200" y="9379"/>
                      </a:lnTo>
                      <a:lnTo>
                        <a:pt x="3000" y="7674"/>
                      </a:lnTo>
                      <a:lnTo>
                        <a:pt x="2700" y="5400"/>
                      </a:lnTo>
                      <a:lnTo>
                        <a:pt x="3300" y="3126"/>
                      </a:lnTo>
                      <a:lnTo>
                        <a:pt x="4200" y="1989"/>
                      </a:lnTo>
                      <a:lnTo>
                        <a:pt x="6000" y="853"/>
                      </a:lnTo>
                      <a:lnTo>
                        <a:pt x="8400" y="284"/>
                      </a:lnTo>
                      <a:lnTo>
                        <a:pt x="11100" y="0"/>
                      </a:lnTo>
                      <a:lnTo>
                        <a:pt x="13800" y="0"/>
                      </a:lnTo>
                      <a:lnTo>
                        <a:pt x="18300" y="568"/>
                      </a:lnTo>
                      <a:lnTo>
                        <a:pt x="21600" y="1137"/>
                      </a:lnTo>
                      <a:lnTo>
                        <a:pt x="20100" y="21600"/>
                      </a:lnTo>
                      <a:close/>
                      <a:moveTo>
                        <a:pt x="15900" y="3695"/>
                      </a:moveTo>
                      <a:lnTo>
                        <a:pt x="15300" y="3411"/>
                      </a:lnTo>
                      <a:lnTo>
                        <a:pt x="14400" y="3411"/>
                      </a:lnTo>
                      <a:lnTo>
                        <a:pt x="13200" y="3126"/>
                      </a:lnTo>
                      <a:lnTo>
                        <a:pt x="11700" y="3126"/>
                      </a:lnTo>
                      <a:lnTo>
                        <a:pt x="9900" y="3695"/>
                      </a:lnTo>
                      <a:lnTo>
                        <a:pt x="8700" y="4547"/>
                      </a:lnTo>
                      <a:lnTo>
                        <a:pt x="8100" y="6253"/>
                      </a:lnTo>
                      <a:lnTo>
                        <a:pt x="8700" y="7674"/>
                      </a:lnTo>
                      <a:lnTo>
                        <a:pt x="9600" y="8811"/>
                      </a:lnTo>
                      <a:lnTo>
                        <a:pt x="11400" y="9379"/>
                      </a:lnTo>
                      <a:lnTo>
                        <a:pt x="12900" y="9663"/>
                      </a:lnTo>
                      <a:lnTo>
                        <a:pt x="14100" y="9663"/>
                      </a:lnTo>
                      <a:lnTo>
                        <a:pt x="15000" y="9947"/>
                      </a:lnTo>
                      <a:lnTo>
                        <a:pt x="15600" y="9947"/>
                      </a:lnTo>
                      <a:lnTo>
                        <a:pt x="15900" y="3695"/>
                      </a:lnTo>
                      <a:close/>
                      <a:moveTo>
                        <a:pt x="15900" y="3695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37" name="AutoShape 110"/>
                <p:cNvSpPr>
                  <a:spLocks/>
                </p:cNvSpPr>
                <p:nvPr/>
              </p:nvSpPr>
              <p:spPr bwMode="auto">
                <a:xfrm>
                  <a:off x="476" y="257"/>
                  <a:ext cx="67" cy="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0588" y="17010"/>
                      </a:moveTo>
                      <a:lnTo>
                        <a:pt x="19913" y="21600"/>
                      </a:lnTo>
                      <a:lnTo>
                        <a:pt x="14175" y="20790"/>
                      </a:lnTo>
                      <a:lnTo>
                        <a:pt x="14175" y="18900"/>
                      </a:lnTo>
                      <a:lnTo>
                        <a:pt x="13837" y="18900"/>
                      </a:lnTo>
                      <a:lnTo>
                        <a:pt x="12150" y="19710"/>
                      </a:lnTo>
                      <a:lnTo>
                        <a:pt x="9450" y="20250"/>
                      </a:lnTo>
                      <a:lnTo>
                        <a:pt x="6413" y="20250"/>
                      </a:lnTo>
                      <a:lnTo>
                        <a:pt x="3375" y="19440"/>
                      </a:lnTo>
                      <a:lnTo>
                        <a:pt x="1350" y="18090"/>
                      </a:lnTo>
                      <a:lnTo>
                        <a:pt x="0" y="15930"/>
                      </a:lnTo>
                      <a:lnTo>
                        <a:pt x="0" y="13500"/>
                      </a:lnTo>
                      <a:lnTo>
                        <a:pt x="1013" y="11070"/>
                      </a:lnTo>
                      <a:lnTo>
                        <a:pt x="3375" y="9180"/>
                      </a:lnTo>
                      <a:lnTo>
                        <a:pt x="6413" y="8100"/>
                      </a:lnTo>
                      <a:lnTo>
                        <a:pt x="10800" y="7560"/>
                      </a:lnTo>
                      <a:lnTo>
                        <a:pt x="15525" y="8100"/>
                      </a:lnTo>
                      <a:lnTo>
                        <a:pt x="15862" y="7560"/>
                      </a:lnTo>
                      <a:lnTo>
                        <a:pt x="15862" y="6480"/>
                      </a:lnTo>
                      <a:lnTo>
                        <a:pt x="15525" y="5940"/>
                      </a:lnTo>
                      <a:lnTo>
                        <a:pt x="15187" y="5130"/>
                      </a:lnTo>
                      <a:lnTo>
                        <a:pt x="14850" y="4860"/>
                      </a:lnTo>
                      <a:lnTo>
                        <a:pt x="13837" y="4320"/>
                      </a:lnTo>
                      <a:lnTo>
                        <a:pt x="12825" y="4050"/>
                      </a:lnTo>
                      <a:lnTo>
                        <a:pt x="11475" y="3780"/>
                      </a:lnTo>
                      <a:lnTo>
                        <a:pt x="7763" y="3780"/>
                      </a:lnTo>
                      <a:lnTo>
                        <a:pt x="4388" y="4320"/>
                      </a:lnTo>
                      <a:lnTo>
                        <a:pt x="4050" y="810"/>
                      </a:lnTo>
                      <a:lnTo>
                        <a:pt x="6413" y="270"/>
                      </a:lnTo>
                      <a:lnTo>
                        <a:pt x="9788" y="0"/>
                      </a:lnTo>
                      <a:lnTo>
                        <a:pt x="13163" y="270"/>
                      </a:lnTo>
                      <a:lnTo>
                        <a:pt x="17212" y="1350"/>
                      </a:lnTo>
                      <a:lnTo>
                        <a:pt x="19913" y="2970"/>
                      </a:lnTo>
                      <a:lnTo>
                        <a:pt x="21263" y="5130"/>
                      </a:lnTo>
                      <a:lnTo>
                        <a:pt x="21600" y="7290"/>
                      </a:lnTo>
                      <a:lnTo>
                        <a:pt x="21600" y="9990"/>
                      </a:lnTo>
                      <a:lnTo>
                        <a:pt x="20588" y="17010"/>
                      </a:lnTo>
                      <a:close/>
                      <a:moveTo>
                        <a:pt x="15187" y="11340"/>
                      </a:moveTo>
                      <a:lnTo>
                        <a:pt x="12488" y="11070"/>
                      </a:lnTo>
                      <a:lnTo>
                        <a:pt x="10463" y="11070"/>
                      </a:lnTo>
                      <a:lnTo>
                        <a:pt x="8437" y="11610"/>
                      </a:lnTo>
                      <a:lnTo>
                        <a:pt x="6750" y="12420"/>
                      </a:lnTo>
                      <a:lnTo>
                        <a:pt x="6075" y="13770"/>
                      </a:lnTo>
                      <a:lnTo>
                        <a:pt x="6075" y="14850"/>
                      </a:lnTo>
                      <a:lnTo>
                        <a:pt x="6413" y="15660"/>
                      </a:lnTo>
                      <a:lnTo>
                        <a:pt x="7087" y="16470"/>
                      </a:lnTo>
                      <a:lnTo>
                        <a:pt x="9113" y="17010"/>
                      </a:lnTo>
                      <a:lnTo>
                        <a:pt x="11475" y="17010"/>
                      </a:lnTo>
                      <a:lnTo>
                        <a:pt x="13163" y="16200"/>
                      </a:lnTo>
                      <a:lnTo>
                        <a:pt x="14175" y="14850"/>
                      </a:lnTo>
                      <a:lnTo>
                        <a:pt x="14513" y="14310"/>
                      </a:lnTo>
                      <a:lnTo>
                        <a:pt x="14513" y="13770"/>
                      </a:lnTo>
                      <a:lnTo>
                        <a:pt x="15187" y="11340"/>
                      </a:lnTo>
                      <a:close/>
                      <a:moveTo>
                        <a:pt x="15187" y="11340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38" name="AutoShape 111"/>
                <p:cNvSpPr>
                  <a:spLocks/>
                </p:cNvSpPr>
                <p:nvPr/>
              </p:nvSpPr>
              <p:spPr bwMode="auto">
                <a:xfrm>
                  <a:off x="392" y="238"/>
                  <a:ext cx="76" cy="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5100" y="0"/>
                      </a:moveTo>
                      <a:lnTo>
                        <a:pt x="7200" y="270"/>
                      </a:lnTo>
                      <a:lnTo>
                        <a:pt x="10200" y="540"/>
                      </a:lnTo>
                      <a:lnTo>
                        <a:pt x="12900" y="1350"/>
                      </a:lnTo>
                      <a:lnTo>
                        <a:pt x="15000" y="1890"/>
                      </a:lnTo>
                      <a:lnTo>
                        <a:pt x="17400" y="2700"/>
                      </a:lnTo>
                      <a:lnTo>
                        <a:pt x="19200" y="3240"/>
                      </a:lnTo>
                      <a:lnTo>
                        <a:pt x="20700" y="4590"/>
                      </a:lnTo>
                      <a:lnTo>
                        <a:pt x="21600" y="6210"/>
                      </a:lnTo>
                      <a:lnTo>
                        <a:pt x="21600" y="8370"/>
                      </a:lnTo>
                      <a:lnTo>
                        <a:pt x="20700" y="9990"/>
                      </a:lnTo>
                      <a:lnTo>
                        <a:pt x="19500" y="10800"/>
                      </a:lnTo>
                      <a:lnTo>
                        <a:pt x="18000" y="11340"/>
                      </a:lnTo>
                      <a:lnTo>
                        <a:pt x="16200" y="11610"/>
                      </a:lnTo>
                      <a:lnTo>
                        <a:pt x="18900" y="13230"/>
                      </a:lnTo>
                      <a:lnTo>
                        <a:pt x="20100" y="15120"/>
                      </a:lnTo>
                      <a:lnTo>
                        <a:pt x="20100" y="17550"/>
                      </a:lnTo>
                      <a:lnTo>
                        <a:pt x="19200" y="19710"/>
                      </a:lnTo>
                      <a:lnTo>
                        <a:pt x="17100" y="21060"/>
                      </a:lnTo>
                      <a:lnTo>
                        <a:pt x="14400" y="21600"/>
                      </a:lnTo>
                      <a:lnTo>
                        <a:pt x="11700" y="21600"/>
                      </a:lnTo>
                      <a:lnTo>
                        <a:pt x="9000" y="21330"/>
                      </a:lnTo>
                      <a:lnTo>
                        <a:pt x="6600" y="20790"/>
                      </a:lnTo>
                      <a:lnTo>
                        <a:pt x="3900" y="19980"/>
                      </a:lnTo>
                      <a:lnTo>
                        <a:pt x="1800" y="19440"/>
                      </a:lnTo>
                      <a:lnTo>
                        <a:pt x="0" y="18900"/>
                      </a:lnTo>
                      <a:lnTo>
                        <a:pt x="5100" y="0"/>
                      </a:lnTo>
                      <a:close/>
                      <a:moveTo>
                        <a:pt x="6000" y="17010"/>
                      </a:moveTo>
                      <a:lnTo>
                        <a:pt x="7200" y="17550"/>
                      </a:lnTo>
                      <a:lnTo>
                        <a:pt x="8400" y="17820"/>
                      </a:lnTo>
                      <a:lnTo>
                        <a:pt x="10500" y="18090"/>
                      </a:lnTo>
                      <a:lnTo>
                        <a:pt x="12300" y="18090"/>
                      </a:lnTo>
                      <a:lnTo>
                        <a:pt x="13800" y="17280"/>
                      </a:lnTo>
                      <a:lnTo>
                        <a:pt x="14700" y="16200"/>
                      </a:lnTo>
                      <a:lnTo>
                        <a:pt x="14700" y="14850"/>
                      </a:lnTo>
                      <a:lnTo>
                        <a:pt x="13500" y="13770"/>
                      </a:lnTo>
                      <a:lnTo>
                        <a:pt x="12000" y="12690"/>
                      </a:lnTo>
                      <a:lnTo>
                        <a:pt x="7500" y="11610"/>
                      </a:lnTo>
                      <a:lnTo>
                        <a:pt x="6000" y="17010"/>
                      </a:lnTo>
                      <a:close/>
                      <a:moveTo>
                        <a:pt x="8400" y="8640"/>
                      </a:moveTo>
                      <a:lnTo>
                        <a:pt x="10800" y="9180"/>
                      </a:lnTo>
                      <a:lnTo>
                        <a:pt x="12600" y="9450"/>
                      </a:lnTo>
                      <a:lnTo>
                        <a:pt x="14100" y="9450"/>
                      </a:lnTo>
                      <a:lnTo>
                        <a:pt x="15600" y="8910"/>
                      </a:lnTo>
                      <a:lnTo>
                        <a:pt x="16200" y="7830"/>
                      </a:lnTo>
                      <a:lnTo>
                        <a:pt x="16200" y="7020"/>
                      </a:lnTo>
                      <a:lnTo>
                        <a:pt x="15900" y="6210"/>
                      </a:lnTo>
                      <a:lnTo>
                        <a:pt x="15300" y="5400"/>
                      </a:lnTo>
                      <a:lnTo>
                        <a:pt x="14100" y="4860"/>
                      </a:lnTo>
                      <a:lnTo>
                        <a:pt x="12300" y="4320"/>
                      </a:lnTo>
                      <a:lnTo>
                        <a:pt x="11400" y="4050"/>
                      </a:lnTo>
                      <a:lnTo>
                        <a:pt x="10500" y="4050"/>
                      </a:lnTo>
                      <a:lnTo>
                        <a:pt x="9900" y="3780"/>
                      </a:lnTo>
                      <a:lnTo>
                        <a:pt x="8400" y="8640"/>
                      </a:lnTo>
                      <a:close/>
                      <a:moveTo>
                        <a:pt x="8400" y="8640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39" name="AutoShape 112"/>
                <p:cNvSpPr>
                  <a:spLocks/>
                </p:cNvSpPr>
                <p:nvPr/>
              </p:nvSpPr>
              <p:spPr bwMode="auto">
                <a:xfrm>
                  <a:off x="309" y="216"/>
                  <a:ext cx="80" cy="8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0747" y="14306"/>
                      </a:moveTo>
                      <a:lnTo>
                        <a:pt x="18758" y="17673"/>
                      </a:lnTo>
                      <a:lnTo>
                        <a:pt x="16200" y="20197"/>
                      </a:lnTo>
                      <a:lnTo>
                        <a:pt x="13074" y="21319"/>
                      </a:lnTo>
                      <a:lnTo>
                        <a:pt x="10232" y="21600"/>
                      </a:lnTo>
                      <a:lnTo>
                        <a:pt x="7105" y="21039"/>
                      </a:lnTo>
                      <a:lnTo>
                        <a:pt x="4263" y="19356"/>
                      </a:lnTo>
                      <a:lnTo>
                        <a:pt x="1989" y="17112"/>
                      </a:lnTo>
                      <a:lnTo>
                        <a:pt x="568" y="14306"/>
                      </a:lnTo>
                      <a:lnTo>
                        <a:pt x="0" y="10940"/>
                      </a:lnTo>
                      <a:lnTo>
                        <a:pt x="853" y="7574"/>
                      </a:lnTo>
                      <a:lnTo>
                        <a:pt x="2842" y="3927"/>
                      </a:lnTo>
                      <a:lnTo>
                        <a:pt x="5116" y="1964"/>
                      </a:lnTo>
                      <a:lnTo>
                        <a:pt x="7958" y="281"/>
                      </a:lnTo>
                      <a:lnTo>
                        <a:pt x="11368" y="0"/>
                      </a:lnTo>
                      <a:lnTo>
                        <a:pt x="14779" y="842"/>
                      </a:lnTo>
                      <a:lnTo>
                        <a:pt x="17905" y="2244"/>
                      </a:lnTo>
                      <a:lnTo>
                        <a:pt x="19895" y="4769"/>
                      </a:lnTo>
                      <a:lnTo>
                        <a:pt x="21316" y="7574"/>
                      </a:lnTo>
                      <a:lnTo>
                        <a:pt x="21600" y="10660"/>
                      </a:lnTo>
                      <a:lnTo>
                        <a:pt x="20747" y="14306"/>
                      </a:lnTo>
                      <a:close/>
                      <a:moveTo>
                        <a:pt x="5968" y="9257"/>
                      </a:moveTo>
                      <a:lnTo>
                        <a:pt x="5400" y="11782"/>
                      </a:lnTo>
                      <a:lnTo>
                        <a:pt x="5400" y="14306"/>
                      </a:lnTo>
                      <a:lnTo>
                        <a:pt x="6537" y="16270"/>
                      </a:lnTo>
                      <a:lnTo>
                        <a:pt x="8526" y="17392"/>
                      </a:lnTo>
                      <a:lnTo>
                        <a:pt x="10800" y="17392"/>
                      </a:lnTo>
                      <a:lnTo>
                        <a:pt x="12505" y="16551"/>
                      </a:lnTo>
                      <a:lnTo>
                        <a:pt x="14211" y="15148"/>
                      </a:lnTo>
                      <a:lnTo>
                        <a:pt x="15632" y="12623"/>
                      </a:lnTo>
                      <a:lnTo>
                        <a:pt x="16200" y="10099"/>
                      </a:lnTo>
                      <a:lnTo>
                        <a:pt x="16200" y="7855"/>
                      </a:lnTo>
                      <a:lnTo>
                        <a:pt x="15347" y="5610"/>
                      </a:lnTo>
                      <a:lnTo>
                        <a:pt x="13358" y="4208"/>
                      </a:lnTo>
                      <a:lnTo>
                        <a:pt x="11084" y="3927"/>
                      </a:lnTo>
                      <a:lnTo>
                        <a:pt x="8811" y="5049"/>
                      </a:lnTo>
                      <a:lnTo>
                        <a:pt x="7105" y="7013"/>
                      </a:lnTo>
                      <a:lnTo>
                        <a:pt x="5968" y="9257"/>
                      </a:lnTo>
                      <a:close/>
                      <a:moveTo>
                        <a:pt x="5968" y="9257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40" name="AutoShape 113"/>
                <p:cNvSpPr>
                  <a:spLocks/>
                </p:cNvSpPr>
                <p:nvPr/>
              </p:nvSpPr>
              <p:spPr bwMode="auto">
                <a:xfrm>
                  <a:off x="202" y="171"/>
                  <a:ext cx="106" cy="1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7560" y="4705"/>
                      </a:moveTo>
                      <a:lnTo>
                        <a:pt x="8640" y="2139"/>
                      </a:lnTo>
                      <a:lnTo>
                        <a:pt x="9504" y="0"/>
                      </a:lnTo>
                      <a:lnTo>
                        <a:pt x="12960" y="1497"/>
                      </a:lnTo>
                      <a:lnTo>
                        <a:pt x="11880" y="3850"/>
                      </a:lnTo>
                      <a:lnTo>
                        <a:pt x="13824" y="2994"/>
                      </a:lnTo>
                      <a:lnTo>
                        <a:pt x="15768" y="2994"/>
                      </a:lnTo>
                      <a:lnTo>
                        <a:pt x="18144" y="3636"/>
                      </a:lnTo>
                      <a:lnTo>
                        <a:pt x="19656" y="4919"/>
                      </a:lnTo>
                      <a:lnTo>
                        <a:pt x="20952" y="6630"/>
                      </a:lnTo>
                      <a:lnTo>
                        <a:pt x="21600" y="8768"/>
                      </a:lnTo>
                      <a:lnTo>
                        <a:pt x="21384" y="11121"/>
                      </a:lnTo>
                      <a:lnTo>
                        <a:pt x="20520" y="13687"/>
                      </a:lnTo>
                      <a:lnTo>
                        <a:pt x="19008" y="16253"/>
                      </a:lnTo>
                      <a:lnTo>
                        <a:pt x="16848" y="17964"/>
                      </a:lnTo>
                      <a:lnTo>
                        <a:pt x="14472" y="18606"/>
                      </a:lnTo>
                      <a:lnTo>
                        <a:pt x="12528" y="18820"/>
                      </a:lnTo>
                      <a:lnTo>
                        <a:pt x="10368" y="18178"/>
                      </a:lnTo>
                      <a:lnTo>
                        <a:pt x="8640" y="16895"/>
                      </a:lnTo>
                      <a:lnTo>
                        <a:pt x="7776" y="15826"/>
                      </a:lnTo>
                      <a:lnTo>
                        <a:pt x="7344" y="14329"/>
                      </a:lnTo>
                      <a:lnTo>
                        <a:pt x="3456" y="21600"/>
                      </a:lnTo>
                      <a:lnTo>
                        <a:pt x="0" y="19889"/>
                      </a:lnTo>
                      <a:lnTo>
                        <a:pt x="7560" y="4705"/>
                      </a:lnTo>
                      <a:close/>
                      <a:moveTo>
                        <a:pt x="9288" y="10051"/>
                      </a:moveTo>
                      <a:lnTo>
                        <a:pt x="9072" y="10479"/>
                      </a:lnTo>
                      <a:lnTo>
                        <a:pt x="8856" y="10693"/>
                      </a:lnTo>
                      <a:lnTo>
                        <a:pt x="8856" y="12618"/>
                      </a:lnTo>
                      <a:lnTo>
                        <a:pt x="9504" y="14115"/>
                      </a:lnTo>
                      <a:lnTo>
                        <a:pt x="10800" y="14970"/>
                      </a:lnTo>
                      <a:lnTo>
                        <a:pt x="12528" y="15398"/>
                      </a:lnTo>
                      <a:lnTo>
                        <a:pt x="14256" y="15184"/>
                      </a:lnTo>
                      <a:lnTo>
                        <a:pt x="15552" y="13901"/>
                      </a:lnTo>
                      <a:lnTo>
                        <a:pt x="16848" y="11976"/>
                      </a:lnTo>
                      <a:lnTo>
                        <a:pt x="17496" y="10265"/>
                      </a:lnTo>
                      <a:lnTo>
                        <a:pt x="17496" y="8341"/>
                      </a:lnTo>
                      <a:lnTo>
                        <a:pt x="16848" y="6844"/>
                      </a:lnTo>
                      <a:lnTo>
                        <a:pt x="15336" y="5774"/>
                      </a:lnTo>
                      <a:lnTo>
                        <a:pt x="14040" y="5560"/>
                      </a:lnTo>
                      <a:lnTo>
                        <a:pt x="12312" y="5774"/>
                      </a:lnTo>
                      <a:lnTo>
                        <a:pt x="11016" y="6844"/>
                      </a:lnTo>
                      <a:lnTo>
                        <a:pt x="10584" y="7271"/>
                      </a:lnTo>
                      <a:lnTo>
                        <a:pt x="10368" y="7699"/>
                      </a:lnTo>
                      <a:lnTo>
                        <a:pt x="9288" y="10051"/>
                      </a:lnTo>
                      <a:close/>
                      <a:moveTo>
                        <a:pt x="9288" y="10051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41" name="AutoShape 114"/>
                <p:cNvSpPr>
                  <a:spLocks/>
                </p:cNvSpPr>
                <p:nvPr/>
              </p:nvSpPr>
              <p:spPr bwMode="auto">
                <a:xfrm>
                  <a:off x="116" y="131"/>
                  <a:ext cx="118" cy="12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5352"/>
                      </a:moveTo>
                      <a:lnTo>
                        <a:pt x="15429" y="15101"/>
                      </a:lnTo>
                      <a:lnTo>
                        <a:pt x="16586" y="16057"/>
                      </a:lnTo>
                      <a:lnTo>
                        <a:pt x="12729" y="21600"/>
                      </a:lnTo>
                      <a:lnTo>
                        <a:pt x="10414" y="20262"/>
                      </a:lnTo>
                      <a:lnTo>
                        <a:pt x="12729" y="16630"/>
                      </a:lnTo>
                      <a:lnTo>
                        <a:pt x="4821" y="11660"/>
                      </a:lnTo>
                      <a:lnTo>
                        <a:pt x="2314" y="15292"/>
                      </a:lnTo>
                      <a:lnTo>
                        <a:pt x="0" y="13763"/>
                      </a:lnTo>
                      <a:lnTo>
                        <a:pt x="3664" y="7837"/>
                      </a:lnTo>
                      <a:lnTo>
                        <a:pt x="4629" y="8411"/>
                      </a:lnTo>
                      <a:lnTo>
                        <a:pt x="5786" y="8028"/>
                      </a:lnTo>
                      <a:lnTo>
                        <a:pt x="6750" y="7455"/>
                      </a:lnTo>
                      <a:lnTo>
                        <a:pt x="9257" y="4970"/>
                      </a:lnTo>
                      <a:lnTo>
                        <a:pt x="10800" y="2867"/>
                      </a:lnTo>
                      <a:lnTo>
                        <a:pt x="12729" y="0"/>
                      </a:lnTo>
                      <a:lnTo>
                        <a:pt x="21600" y="5352"/>
                      </a:lnTo>
                      <a:close/>
                      <a:moveTo>
                        <a:pt x="12921" y="5352"/>
                      </a:moveTo>
                      <a:lnTo>
                        <a:pt x="11571" y="7073"/>
                      </a:lnTo>
                      <a:lnTo>
                        <a:pt x="10029" y="8793"/>
                      </a:lnTo>
                      <a:lnTo>
                        <a:pt x="7907" y="10322"/>
                      </a:lnTo>
                      <a:lnTo>
                        <a:pt x="12536" y="13189"/>
                      </a:lnTo>
                      <a:lnTo>
                        <a:pt x="17164" y="5926"/>
                      </a:lnTo>
                      <a:lnTo>
                        <a:pt x="13886" y="3823"/>
                      </a:lnTo>
                      <a:lnTo>
                        <a:pt x="12921" y="5352"/>
                      </a:lnTo>
                      <a:close/>
                      <a:moveTo>
                        <a:pt x="12921" y="5352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42" name="AutoShape 115"/>
                <p:cNvSpPr>
                  <a:spLocks/>
                </p:cNvSpPr>
                <p:nvPr/>
              </p:nvSpPr>
              <p:spPr bwMode="auto">
                <a:xfrm>
                  <a:off x="72" y="84"/>
                  <a:ext cx="81" cy="9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4779" y="18202"/>
                      </a:moveTo>
                      <a:lnTo>
                        <a:pt x="13074" y="19901"/>
                      </a:lnTo>
                      <a:lnTo>
                        <a:pt x="12505" y="20872"/>
                      </a:lnTo>
                      <a:lnTo>
                        <a:pt x="11937" y="21600"/>
                      </a:lnTo>
                      <a:lnTo>
                        <a:pt x="8526" y="19173"/>
                      </a:lnTo>
                      <a:lnTo>
                        <a:pt x="9663" y="17474"/>
                      </a:lnTo>
                      <a:lnTo>
                        <a:pt x="9379" y="17474"/>
                      </a:lnTo>
                      <a:lnTo>
                        <a:pt x="7105" y="17717"/>
                      </a:lnTo>
                      <a:lnTo>
                        <a:pt x="4832" y="17231"/>
                      </a:lnTo>
                      <a:lnTo>
                        <a:pt x="2842" y="16018"/>
                      </a:lnTo>
                      <a:lnTo>
                        <a:pt x="853" y="14076"/>
                      </a:lnTo>
                      <a:lnTo>
                        <a:pt x="0" y="12378"/>
                      </a:lnTo>
                      <a:lnTo>
                        <a:pt x="284" y="10193"/>
                      </a:lnTo>
                      <a:lnTo>
                        <a:pt x="1421" y="8252"/>
                      </a:lnTo>
                      <a:lnTo>
                        <a:pt x="3411" y="6796"/>
                      </a:lnTo>
                      <a:lnTo>
                        <a:pt x="6253" y="6067"/>
                      </a:lnTo>
                      <a:lnTo>
                        <a:pt x="9095" y="6553"/>
                      </a:lnTo>
                      <a:lnTo>
                        <a:pt x="12221" y="7524"/>
                      </a:lnTo>
                      <a:lnTo>
                        <a:pt x="15916" y="9465"/>
                      </a:lnTo>
                      <a:lnTo>
                        <a:pt x="16200" y="9222"/>
                      </a:lnTo>
                      <a:lnTo>
                        <a:pt x="16768" y="8252"/>
                      </a:lnTo>
                      <a:lnTo>
                        <a:pt x="17053" y="7524"/>
                      </a:lnTo>
                      <a:lnTo>
                        <a:pt x="16768" y="6067"/>
                      </a:lnTo>
                      <a:lnTo>
                        <a:pt x="15063" y="4611"/>
                      </a:lnTo>
                      <a:lnTo>
                        <a:pt x="12221" y="3398"/>
                      </a:lnTo>
                      <a:lnTo>
                        <a:pt x="9663" y="2670"/>
                      </a:lnTo>
                      <a:lnTo>
                        <a:pt x="10800" y="0"/>
                      </a:lnTo>
                      <a:lnTo>
                        <a:pt x="13074" y="485"/>
                      </a:lnTo>
                      <a:lnTo>
                        <a:pt x="15347" y="1213"/>
                      </a:lnTo>
                      <a:lnTo>
                        <a:pt x="17905" y="2670"/>
                      </a:lnTo>
                      <a:lnTo>
                        <a:pt x="20463" y="4854"/>
                      </a:lnTo>
                      <a:lnTo>
                        <a:pt x="21600" y="7038"/>
                      </a:lnTo>
                      <a:lnTo>
                        <a:pt x="21600" y="8980"/>
                      </a:lnTo>
                      <a:lnTo>
                        <a:pt x="20747" y="11164"/>
                      </a:lnTo>
                      <a:lnTo>
                        <a:pt x="19326" y="13106"/>
                      </a:lnTo>
                      <a:lnTo>
                        <a:pt x="14779" y="18202"/>
                      </a:lnTo>
                      <a:close/>
                      <a:moveTo>
                        <a:pt x="13926" y="11892"/>
                      </a:moveTo>
                      <a:lnTo>
                        <a:pt x="11653" y="10679"/>
                      </a:lnTo>
                      <a:lnTo>
                        <a:pt x="9663" y="9708"/>
                      </a:lnTo>
                      <a:lnTo>
                        <a:pt x="7674" y="9708"/>
                      </a:lnTo>
                      <a:lnTo>
                        <a:pt x="5684" y="10679"/>
                      </a:lnTo>
                      <a:lnTo>
                        <a:pt x="5116" y="12135"/>
                      </a:lnTo>
                      <a:lnTo>
                        <a:pt x="5400" y="13348"/>
                      </a:lnTo>
                      <a:lnTo>
                        <a:pt x="6253" y="14319"/>
                      </a:lnTo>
                      <a:lnTo>
                        <a:pt x="8242" y="15047"/>
                      </a:lnTo>
                      <a:lnTo>
                        <a:pt x="9947" y="15047"/>
                      </a:lnTo>
                      <a:lnTo>
                        <a:pt x="11368" y="14562"/>
                      </a:lnTo>
                      <a:lnTo>
                        <a:pt x="12221" y="13834"/>
                      </a:lnTo>
                      <a:lnTo>
                        <a:pt x="13926" y="11892"/>
                      </a:lnTo>
                      <a:close/>
                      <a:moveTo>
                        <a:pt x="13926" y="11892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43" name="Freeform 116"/>
                <p:cNvSpPr>
                  <a:spLocks/>
                </p:cNvSpPr>
                <p:nvPr/>
              </p:nvSpPr>
              <p:spPr bwMode="auto">
                <a:xfrm>
                  <a:off x="0" y="0"/>
                  <a:ext cx="129" cy="131"/>
                </a:xfrm>
                <a:custGeom>
                  <a:avLst/>
                  <a:gdLst>
                    <a:gd name="T0" fmla="*/ 14400 w 21600"/>
                    <a:gd name="T1" fmla="*/ 2074 h 21600"/>
                    <a:gd name="T2" fmla="*/ 9307 w 21600"/>
                    <a:gd name="T3" fmla="*/ 7603 h 21600"/>
                    <a:gd name="T4" fmla="*/ 9483 w 21600"/>
                    <a:gd name="T5" fmla="*/ 7949 h 21600"/>
                    <a:gd name="T6" fmla="*/ 18615 w 21600"/>
                    <a:gd name="T7" fmla="*/ 6048 h 21600"/>
                    <a:gd name="T8" fmla="*/ 21600 w 21600"/>
                    <a:gd name="T9" fmla="*/ 8813 h 21600"/>
                    <a:gd name="T10" fmla="*/ 11415 w 21600"/>
                    <a:gd name="T11" fmla="*/ 10195 h 21600"/>
                    <a:gd name="T12" fmla="*/ 12293 w 21600"/>
                    <a:gd name="T13" fmla="*/ 11578 h 21600"/>
                    <a:gd name="T14" fmla="*/ 12468 w 21600"/>
                    <a:gd name="T15" fmla="*/ 13306 h 21600"/>
                    <a:gd name="T16" fmla="*/ 12293 w 21600"/>
                    <a:gd name="T17" fmla="*/ 14688 h 21600"/>
                    <a:gd name="T18" fmla="*/ 11590 w 21600"/>
                    <a:gd name="T19" fmla="*/ 16243 h 21600"/>
                    <a:gd name="T20" fmla="*/ 10361 w 21600"/>
                    <a:gd name="T21" fmla="*/ 19008 h 21600"/>
                    <a:gd name="T22" fmla="*/ 9483 w 21600"/>
                    <a:gd name="T23" fmla="*/ 21600 h 21600"/>
                    <a:gd name="T24" fmla="*/ 6849 w 21600"/>
                    <a:gd name="T25" fmla="*/ 19181 h 21600"/>
                    <a:gd name="T26" fmla="*/ 7727 w 21600"/>
                    <a:gd name="T27" fmla="*/ 17280 h 21600"/>
                    <a:gd name="T28" fmla="*/ 8605 w 21600"/>
                    <a:gd name="T29" fmla="*/ 15206 h 21600"/>
                    <a:gd name="T30" fmla="*/ 9307 w 21600"/>
                    <a:gd name="T31" fmla="*/ 13824 h 21600"/>
                    <a:gd name="T32" fmla="*/ 9483 w 21600"/>
                    <a:gd name="T33" fmla="*/ 12442 h 21600"/>
                    <a:gd name="T34" fmla="*/ 9132 w 21600"/>
                    <a:gd name="T35" fmla="*/ 11059 h 21600"/>
                    <a:gd name="T36" fmla="*/ 8078 w 21600"/>
                    <a:gd name="T37" fmla="*/ 9850 h 21600"/>
                    <a:gd name="T38" fmla="*/ 7551 w 21600"/>
                    <a:gd name="T39" fmla="*/ 9331 h 21600"/>
                    <a:gd name="T40" fmla="*/ 2283 w 21600"/>
                    <a:gd name="T41" fmla="*/ 14688 h 21600"/>
                    <a:gd name="T42" fmla="*/ 0 w 21600"/>
                    <a:gd name="T43" fmla="*/ 12614 h 21600"/>
                    <a:gd name="T44" fmla="*/ 12117 w 21600"/>
                    <a:gd name="T45" fmla="*/ 0 h 21600"/>
                    <a:gd name="T46" fmla="*/ 14400 w 21600"/>
                    <a:gd name="T47" fmla="*/ 2074 h 21600"/>
                    <a:gd name="T48" fmla="*/ 14400 w 21600"/>
                    <a:gd name="T49" fmla="*/ 207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1600" h="21600">
                      <a:moveTo>
                        <a:pt x="14400" y="2074"/>
                      </a:moveTo>
                      <a:lnTo>
                        <a:pt x="9307" y="7603"/>
                      </a:lnTo>
                      <a:lnTo>
                        <a:pt x="9483" y="7949"/>
                      </a:lnTo>
                      <a:lnTo>
                        <a:pt x="18615" y="6048"/>
                      </a:lnTo>
                      <a:lnTo>
                        <a:pt x="21600" y="8813"/>
                      </a:lnTo>
                      <a:lnTo>
                        <a:pt x="11415" y="10195"/>
                      </a:lnTo>
                      <a:lnTo>
                        <a:pt x="12293" y="11578"/>
                      </a:lnTo>
                      <a:lnTo>
                        <a:pt x="12468" y="13306"/>
                      </a:lnTo>
                      <a:lnTo>
                        <a:pt x="12293" y="14688"/>
                      </a:lnTo>
                      <a:lnTo>
                        <a:pt x="11590" y="16243"/>
                      </a:lnTo>
                      <a:lnTo>
                        <a:pt x="10361" y="19008"/>
                      </a:lnTo>
                      <a:lnTo>
                        <a:pt x="9483" y="21600"/>
                      </a:lnTo>
                      <a:lnTo>
                        <a:pt x="6849" y="19181"/>
                      </a:lnTo>
                      <a:lnTo>
                        <a:pt x="7727" y="17280"/>
                      </a:lnTo>
                      <a:lnTo>
                        <a:pt x="8605" y="15206"/>
                      </a:lnTo>
                      <a:lnTo>
                        <a:pt x="9307" y="13824"/>
                      </a:lnTo>
                      <a:lnTo>
                        <a:pt x="9483" y="12442"/>
                      </a:lnTo>
                      <a:lnTo>
                        <a:pt x="9132" y="11059"/>
                      </a:lnTo>
                      <a:lnTo>
                        <a:pt x="8078" y="9850"/>
                      </a:lnTo>
                      <a:lnTo>
                        <a:pt x="7551" y="9331"/>
                      </a:lnTo>
                      <a:lnTo>
                        <a:pt x="2283" y="14688"/>
                      </a:lnTo>
                      <a:lnTo>
                        <a:pt x="0" y="12614"/>
                      </a:lnTo>
                      <a:lnTo>
                        <a:pt x="12117" y="0"/>
                      </a:lnTo>
                      <a:lnTo>
                        <a:pt x="14400" y="2074"/>
                      </a:lnTo>
                      <a:close/>
                      <a:moveTo>
                        <a:pt x="14400" y="2074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</p:grpSp>
          <p:grpSp>
            <p:nvGrpSpPr>
              <p:cNvPr id="30" name="Group 127"/>
              <p:cNvGrpSpPr>
                <a:grpSpLocks/>
              </p:cNvGrpSpPr>
              <p:nvPr/>
            </p:nvGrpSpPr>
            <p:grpSpPr bwMode="auto">
              <a:xfrm>
                <a:off x="1026" y="754"/>
                <a:ext cx="706" cy="175"/>
                <a:chOff x="0" y="0"/>
                <a:chExt cx="706" cy="175"/>
              </a:xfrm>
            </p:grpSpPr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0" y="45"/>
                  <a:ext cx="104" cy="115"/>
                </a:xfrm>
                <a:custGeom>
                  <a:avLst/>
                  <a:gdLst>
                    <a:gd name="T0" fmla="*/ 21600 w 21600"/>
                    <a:gd name="T1" fmla="*/ 16250 h 21600"/>
                    <a:gd name="T2" fmla="*/ 20727 w 21600"/>
                    <a:gd name="T3" fmla="*/ 17240 h 21600"/>
                    <a:gd name="T4" fmla="*/ 19200 w 21600"/>
                    <a:gd name="T5" fmla="*/ 18429 h 21600"/>
                    <a:gd name="T6" fmla="*/ 17236 w 21600"/>
                    <a:gd name="T7" fmla="*/ 19618 h 21600"/>
                    <a:gd name="T8" fmla="*/ 13527 w 21600"/>
                    <a:gd name="T9" fmla="*/ 21204 h 21600"/>
                    <a:gd name="T10" fmla="*/ 10255 w 21600"/>
                    <a:gd name="T11" fmla="*/ 21600 h 21600"/>
                    <a:gd name="T12" fmla="*/ 6982 w 21600"/>
                    <a:gd name="T13" fmla="*/ 20807 h 21600"/>
                    <a:gd name="T14" fmla="*/ 4145 w 21600"/>
                    <a:gd name="T15" fmla="*/ 19024 h 21600"/>
                    <a:gd name="T16" fmla="*/ 1745 w 21600"/>
                    <a:gd name="T17" fmla="*/ 16448 h 21600"/>
                    <a:gd name="T18" fmla="*/ 218 w 21600"/>
                    <a:gd name="T19" fmla="*/ 13079 h 21600"/>
                    <a:gd name="T20" fmla="*/ 0 w 21600"/>
                    <a:gd name="T21" fmla="*/ 9710 h 21600"/>
                    <a:gd name="T22" fmla="*/ 873 w 21600"/>
                    <a:gd name="T23" fmla="*/ 6738 h 21600"/>
                    <a:gd name="T24" fmla="*/ 2836 w 21600"/>
                    <a:gd name="T25" fmla="*/ 3963 h 21600"/>
                    <a:gd name="T26" fmla="*/ 5891 w 21600"/>
                    <a:gd name="T27" fmla="*/ 1783 h 21600"/>
                    <a:gd name="T28" fmla="*/ 7855 w 21600"/>
                    <a:gd name="T29" fmla="*/ 793 h 21600"/>
                    <a:gd name="T30" fmla="*/ 9818 w 21600"/>
                    <a:gd name="T31" fmla="*/ 198 h 21600"/>
                    <a:gd name="T32" fmla="*/ 11127 w 21600"/>
                    <a:gd name="T33" fmla="*/ 0 h 21600"/>
                    <a:gd name="T34" fmla="*/ 12000 w 21600"/>
                    <a:gd name="T35" fmla="*/ 2972 h 21600"/>
                    <a:gd name="T36" fmla="*/ 10036 w 21600"/>
                    <a:gd name="T37" fmla="*/ 3369 h 21600"/>
                    <a:gd name="T38" fmla="*/ 7636 w 21600"/>
                    <a:gd name="T39" fmla="*/ 4161 h 21600"/>
                    <a:gd name="T40" fmla="*/ 5455 w 21600"/>
                    <a:gd name="T41" fmla="*/ 6143 h 21600"/>
                    <a:gd name="T42" fmla="*/ 4145 w 21600"/>
                    <a:gd name="T43" fmla="*/ 8323 h 21600"/>
                    <a:gd name="T44" fmla="*/ 4145 w 21600"/>
                    <a:gd name="T45" fmla="*/ 11295 h 21600"/>
                    <a:gd name="T46" fmla="*/ 5455 w 21600"/>
                    <a:gd name="T47" fmla="*/ 14070 h 21600"/>
                    <a:gd name="T48" fmla="*/ 7418 w 21600"/>
                    <a:gd name="T49" fmla="*/ 16448 h 21600"/>
                    <a:gd name="T50" fmla="*/ 10036 w 21600"/>
                    <a:gd name="T51" fmla="*/ 17835 h 21600"/>
                    <a:gd name="T52" fmla="*/ 12873 w 21600"/>
                    <a:gd name="T53" fmla="*/ 18033 h 21600"/>
                    <a:gd name="T54" fmla="*/ 16145 w 21600"/>
                    <a:gd name="T55" fmla="*/ 16844 h 21600"/>
                    <a:gd name="T56" fmla="*/ 17891 w 21600"/>
                    <a:gd name="T57" fmla="*/ 15457 h 21600"/>
                    <a:gd name="T58" fmla="*/ 19418 w 21600"/>
                    <a:gd name="T59" fmla="*/ 14070 h 21600"/>
                    <a:gd name="T60" fmla="*/ 21600 w 21600"/>
                    <a:gd name="T61" fmla="*/ 16250 h 21600"/>
                    <a:gd name="T62" fmla="*/ 21600 w 21600"/>
                    <a:gd name="T63" fmla="*/ 1625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600" h="21600">
                      <a:moveTo>
                        <a:pt x="21600" y="16250"/>
                      </a:moveTo>
                      <a:lnTo>
                        <a:pt x="20727" y="17240"/>
                      </a:lnTo>
                      <a:lnTo>
                        <a:pt x="19200" y="18429"/>
                      </a:lnTo>
                      <a:lnTo>
                        <a:pt x="17236" y="19618"/>
                      </a:lnTo>
                      <a:lnTo>
                        <a:pt x="13527" y="21204"/>
                      </a:lnTo>
                      <a:lnTo>
                        <a:pt x="10255" y="21600"/>
                      </a:lnTo>
                      <a:lnTo>
                        <a:pt x="6982" y="20807"/>
                      </a:lnTo>
                      <a:lnTo>
                        <a:pt x="4145" y="19024"/>
                      </a:lnTo>
                      <a:lnTo>
                        <a:pt x="1745" y="16448"/>
                      </a:lnTo>
                      <a:lnTo>
                        <a:pt x="218" y="13079"/>
                      </a:lnTo>
                      <a:lnTo>
                        <a:pt x="0" y="9710"/>
                      </a:lnTo>
                      <a:lnTo>
                        <a:pt x="873" y="6738"/>
                      </a:lnTo>
                      <a:lnTo>
                        <a:pt x="2836" y="3963"/>
                      </a:lnTo>
                      <a:lnTo>
                        <a:pt x="5891" y="1783"/>
                      </a:lnTo>
                      <a:lnTo>
                        <a:pt x="7855" y="793"/>
                      </a:lnTo>
                      <a:lnTo>
                        <a:pt x="9818" y="198"/>
                      </a:lnTo>
                      <a:lnTo>
                        <a:pt x="11127" y="0"/>
                      </a:lnTo>
                      <a:lnTo>
                        <a:pt x="12000" y="2972"/>
                      </a:lnTo>
                      <a:lnTo>
                        <a:pt x="10036" y="3369"/>
                      </a:lnTo>
                      <a:lnTo>
                        <a:pt x="7636" y="4161"/>
                      </a:lnTo>
                      <a:lnTo>
                        <a:pt x="5455" y="6143"/>
                      </a:lnTo>
                      <a:lnTo>
                        <a:pt x="4145" y="8323"/>
                      </a:lnTo>
                      <a:lnTo>
                        <a:pt x="4145" y="11295"/>
                      </a:lnTo>
                      <a:lnTo>
                        <a:pt x="5455" y="14070"/>
                      </a:lnTo>
                      <a:lnTo>
                        <a:pt x="7418" y="16448"/>
                      </a:lnTo>
                      <a:lnTo>
                        <a:pt x="10036" y="17835"/>
                      </a:lnTo>
                      <a:lnTo>
                        <a:pt x="12873" y="18033"/>
                      </a:lnTo>
                      <a:lnTo>
                        <a:pt x="16145" y="16844"/>
                      </a:lnTo>
                      <a:lnTo>
                        <a:pt x="17891" y="15457"/>
                      </a:lnTo>
                      <a:lnTo>
                        <a:pt x="19418" y="14070"/>
                      </a:lnTo>
                      <a:lnTo>
                        <a:pt x="21600" y="16250"/>
                      </a:lnTo>
                      <a:close/>
                      <a:moveTo>
                        <a:pt x="21600" y="16250"/>
                      </a:moveTo>
                    </a:path>
                  </a:pathLst>
                </a:custGeom>
                <a:solidFill>
                  <a:srgbClr val="FFFFFF"/>
                </a:solidFill>
                <a:ln w="88900" cap="flat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74" y="38"/>
                  <a:ext cx="70" cy="87"/>
                </a:xfrm>
                <a:custGeom>
                  <a:avLst/>
                  <a:gdLst>
                    <a:gd name="T0" fmla="*/ 18982 w 21600"/>
                    <a:gd name="T1" fmla="*/ 0 h 21600"/>
                    <a:gd name="T2" fmla="*/ 20618 w 21600"/>
                    <a:gd name="T3" fmla="*/ 3383 h 21600"/>
                    <a:gd name="T4" fmla="*/ 14073 w 21600"/>
                    <a:gd name="T5" fmla="*/ 5986 h 21600"/>
                    <a:gd name="T6" fmla="*/ 21600 w 21600"/>
                    <a:gd name="T7" fmla="*/ 19778 h 21600"/>
                    <a:gd name="T8" fmla="*/ 16364 w 21600"/>
                    <a:gd name="T9" fmla="*/ 21600 h 21600"/>
                    <a:gd name="T10" fmla="*/ 8509 w 21600"/>
                    <a:gd name="T11" fmla="*/ 7547 h 21600"/>
                    <a:gd name="T12" fmla="*/ 1964 w 21600"/>
                    <a:gd name="T13" fmla="*/ 9889 h 21600"/>
                    <a:gd name="T14" fmla="*/ 0 w 21600"/>
                    <a:gd name="T15" fmla="*/ 6506 h 21600"/>
                    <a:gd name="T16" fmla="*/ 18982 w 21600"/>
                    <a:gd name="T17" fmla="*/ 0 h 21600"/>
                    <a:gd name="T18" fmla="*/ 18982 w 21600"/>
                    <a:gd name="T1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18982" y="0"/>
                      </a:moveTo>
                      <a:lnTo>
                        <a:pt x="20618" y="3383"/>
                      </a:lnTo>
                      <a:lnTo>
                        <a:pt x="14073" y="5986"/>
                      </a:lnTo>
                      <a:lnTo>
                        <a:pt x="21600" y="19778"/>
                      </a:lnTo>
                      <a:lnTo>
                        <a:pt x="16364" y="21600"/>
                      </a:lnTo>
                      <a:lnTo>
                        <a:pt x="8509" y="7547"/>
                      </a:lnTo>
                      <a:lnTo>
                        <a:pt x="1964" y="9889"/>
                      </a:lnTo>
                      <a:lnTo>
                        <a:pt x="0" y="6506"/>
                      </a:lnTo>
                      <a:lnTo>
                        <a:pt x="18982" y="0"/>
                      </a:lnTo>
                      <a:close/>
                      <a:moveTo>
                        <a:pt x="18982" y="0"/>
                      </a:moveTo>
                    </a:path>
                  </a:pathLst>
                </a:custGeom>
                <a:solidFill>
                  <a:srgbClr val="FFFFFF"/>
                </a:solidFill>
                <a:ln w="88900" cap="flat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21" name="AutoShape 120"/>
                <p:cNvSpPr>
                  <a:spLocks/>
                </p:cNvSpPr>
                <p:nvPr/>
              </p:nvSpPr>
              <p:spPr bwMode="auto">
                <a:xfrm>
                  <a:off x="152" y="17"/>
                  <a:ext cx="87" cy="12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082" y="7073"/>
                      </a:moveTo>
                      <a:lnTo>
                        <a:pt x="1041" y="4588"/>
                      </a:lnTo>
                      <a:lnTo>
                        <a:pt x="0" y="2676"/>
                      </a:lnTo>
                      <a:lnTo>
                        <a:pt x="4164" y="1720"/>
                      </a:lnTo>
                      <a:lnTo>
                        <a:pt x="5205" y="3632"/>
                      </a:lnTo>
                      <a:lnTo>
                        <a:pt x="6246" y="2294"/>
                      </a:lnTo>
                      <a:lnTo>
                        <a:pt x="8067" y="956"/>
                      </a:lnTo>
                      <a:lnTo>
                        <a:pt x="10410" y="191"/>
                      </a:lnTo>
                      <a:lnTo>
                        <a:pt x="13012" y="0"/>
                      </a:lnTo>
                      <a:lnTo>
                        <a:pt x="15614" y="382"/>
                      </a:lnTo>
                      <a:lnTo>
                        <a:pt x="17696" y="1529"/>
                      </a:lnTo>
                      <a:lnTo>
                        <a:pt x="19778" y="3250"/>
                      </a:lnTo>
                      <a:lnTo>
                        <a:pt x="21080" y="5352"/>
                      </a:lnTo>
                      <a:lnTo>
                        <a:pt x="21600" y="8219"/>
                      </a:lnTo>
                      <a:lnTo>
                        <a:pt x="21080" y="10322"/>
                      </a:lnTo>
                      <a:lnTo>
                        <a:pt x="19518" y="12234"/>
                      </a:lnTo>
                      <a:lnTo>
                        <a:pt x="17696" y="13572"/>
                      </a:lnTo>
                      <a:lnTo>
                        <a:pt x="15354" y="14336"/>
                      </a:lnTo>
                      <a:lnTo>
                        <a:pt x="13012" y="14527"/>
                      </a:lnTo>
                      <a:lnTo>
                        <a:pt x="10930" y="14145"/>
                      </a:lnTo>
                      <a:lnTo>
                        <a:pt x="9629" y="13572"/>
                      </a:lnTo>
                      <a:lnTo>
                        <a:pt x="9369" y="13572"/>
                      </a:lnTo>
                      <a:lnTo>
                        <a:pt x="11971" y="20644"/>
                      </a:lnTo>
                      <a:lnTo>
                        <a:pt x="7287" y="21600"/>
                      </a:lnTo>
                      <a:lnTo>
                        <a:pt x="2082" y="7073"/>
                      </a:lnTo>
                      <a:close/>
                      <a:moveTo>
                        <a:pt x="7807" y="9366"/>
                      </a:moveTo>
                      <a:lnTo>
                        <a:pt x="8067" y="9749"/>
                      </a:lnTo>
                      <a:lnTo>
                        <a:pt x="8067" y="10131"/>
                      </a:lnTo>
                      <a:lnTo>
                        <a:pt x="8328" y="10322"/>
                      </a:lnTo>
                      <a:lnTo>
                        <a:pt x="9629" y="11469"/>
                      </a:lnTo>
                      <a:lnTo>
                        <a:pt x="11190" y="12042"/>
                      </a:lnTo>
                      <a:lnTo>
                        <a:pt x="13272" y="12042"/>
                      </a:lnTo>
                      <a:lnTo>
                        <a:pt x="15094" y="11278"/>
                      </a:lnTo>
                      <a:lnTo>
                        <a:pt x="16395" y="9940"/>
                      </a:lnTo>
                      <a:lnTo>
                        <a:pt x="16655" y="8219"/>
                      </a:lnTo>
                      <a:lnTo>
                        <a:pt x="16395" y="6499"/>
                      </a:lnTo>
                      <a:lnTo>
                        <a:pt x="15354" y="4779"/>
                      </a:lnTo>
                      <a:lnTo>
                        <a:pt x="13793" y="3632"/>
                      </a:lnTo>
                      <a:lnTo>
                        <a:pt x="11971" y="3250"/>
                      </a:lnTo>
                      <a:lnTo>
                        <a:pt x="10149" y="3250"/>
                      </a:lnTo>
                      <a:lnTo>
                        <a:pt x="8588" y="3823"/>
                      </a:lnTo>
                      <a:lnTo>
                        <a:pt x="7287" y="4970"/>
                      </a:lnTo>
                      <a:lnTo>
                        <a:pt x="6766" y="6499"/>
                      </a:lnTo>
                      <a:lnTo>
                        <a:pt x="6766" y="6881"/>
                      </a:lnTo>
                      <a:lnTo>
                        <a:pt x="7027" y="7073"/>
                      </a:lnTo>
                      <a:lnTo>
                        <a:pt x="7027" y="7455"/>
                      </a:lnTo>
                      <a:lnTo>
                        <a:pt x="7807" y="9366"/>
                      </a:lnTo>
                      <a:close/>
                      <a:moveTo>
                        <a:pt x="7807" y="9366"/>
                      </a:moveTo>
                    </a:path>
                  </a:pathLst>
                </a:custGeom>
                <a:solidFill>
                  <a:srgbClr val="FFFFFF"/>
                </a:solidFill>
                <a:ln w="88900" cap="flat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22" name="AutoShape 121"/>
                <p:cNvSpPr>
                  <a:spLocks/>
                </p:cNvSpPr>
                <p:nvPr/>
              </p:nvSpPr>
              <p:spPr bwMode="auto">
                <a:xfrm>
                  <a:off x="251" y="3"/>
                  <a:ext cx="68" cy="8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0603" y="15148"/>
                      </a:moveTo>
                      <a:lnTo>
                        <a:pt x="20935" y="17392"/>
                      </a:lnTo>
                      <a:lnTo>
                        <a:pt x="21600" y="19917"/>
                      </a:lnTo>
                      <a:lnTo>
                        <a:pt x="15951" y="20478"/>
                      </a:lnTo>
                      <a:lnTo>
                        <a:pt x="15618" y="17953"/>
                      </a:lnTo>
                      <a:lnTo>
                        <a:pt x="15286" y="17953"/>
                      </a:lnTo>
                      <a:lnTo>
                        <a:pt x="13625" y="19636"/>
                      </a:lnTo>
                      <a:lnTo>
                        <a:pt x="11298" y="21039"/>
                      </a:lnTo>
                      <a:lnTo>
                        <a:pt x="8308" y="21600"/>
                      </a:lnTo>
                      <a:lnTo>
                        <a:pt x="5317" y="21319"/>
                      </a:lnTo>
                      <a:lnTo>
                        <a:pt x="2658" y="20197"/>
                      </a:lnTo>
                      <a:lnTo>
                        <a:pt x="665" y="18234"/>
                      </a:lnTo>
                      <a:lnTo>
                        <a:pt x="0" y="15990"/>
                      </a:lnTo>
                      <a:lnTo>
                        <a:pt x="332" y="13465"/>
                      </a:lnTo>
                      <a:lnTo>
                        <a:pt x="1994" y="10940"/>
                      </a:lnTo>
                      <a:lnTo>
                        <a:pt x="4652" y="8977"/>
                      </a:lnTo>
                      <a:lnTo>
                        <a:pt x="8308" y="8135"/>
                      </a:lnTo>
                      <a:lnTo>
                        <a:pt x="13292" y="7294"/>
                      </a:lnTo>
                      <a:lnTo>
                        <a:pt x="13292" y="6732"/>
                      </a:lnTo>
                      <a:lnTo>
                        <a:pt x="12960" y="5610"/>
                      </a:lnTo>
                      <a:lnTo>
                        <a:pt x="12295" y="4488"/>
                      </a:lnTo>
                      <a:lnTo>
                        <a:pt x="10634" y="3647"/>
                      </a:lnTo>
                      <a:lnTo>
                        <a:pt x="7643" y="3647"/>
                      </a:lnTo>
                      <a:lnTo>
                        <a:pt x="4320" y="4488"/>
                      </a:lnTo>
                      <a:lnTo>
                        <a:pt x="1662" y="5891"/>
                      </a:lnTo>
                      <a:lnTo>
                        <a:pt x="0" y="2525"/>
                      </a:lnTo>
                      <a:lnTo>
                        <a:pt x="3323" y="1122"/>
                      </a:lnTo>
                      <a:lnTo>
                        <a:pt x="8308" y="0"/>
                      </a:lnTo>
                      <a:lnTo>
                        <a:pt x="12628" y="0"/>
                      </a:lnTo>
                      <a:lnTo>
                        <a:pt x="15618" y="1122"/>
                      </a:lnTo>
                      <a:lnTo>
                        <a:pt x="17612" y="2525"/>
                      </a:lnTo>
                      <a:lnTo>
                        <a:pt x="18942" y="5049"/>
                      </a:lnTo>
                      <a:lnTo>
                        <a:pt x="19606" y="7574"/>
                      </a:lnTo>
                      <a:lnTo>
                        <a:pt x="20603" y="15148"/>
                      </a:lnTo>
                      <a:close/>
                      <a:moveTo>
                        <a:pt x="13957" y="10379"/>
                      </a:moveTo>
                      <a:lnTo>
                        <a:pt x="10634" y="10940"/>
                      </a:lnTo>
                      <a:lnTo>
                        <a:pt x="7975" y="11782"/>
                      </a:lnTo>
                      <a:lnTo>
                        <a:pt x="6646" y="13184"/>
                      </a:lnTo>
                      <a:lnTo>
                        <a:pt x="6314" y="15148"/>
                      </a:lnTo>
                      <a:lnTo>
                        <a:pt x="6314" y="15990"/>
                      </a:lnTo>
                      <a:lnTo>
                        <a:pt x="6646" y="16270"/>
                      </a:lnTo>
                      <a:lnTo>
                        <a:pt x="7643" y="17392"/>
                      </a:lnTo>
                      <a:lnTo>
                        <a:pt x="8308" y="17392"/>
                      </a:lnTo>
                      <a:lnTo>
                        <a:pt x="8972" y="17673"/>
                      </a:lnTo>
                      <a:lnTo>
                        <a:pt x="9969" y="17673"/>
                      </a:lnTo>
                      <a:lnTo>
                        <a:pt x="11298" y="17392"/>
                      </a:lnTo>
                      <a:lnTo>
                        <a:pt x="12295" y="16831"/>
                      </a:lnTo>
                      <a:lnTo>
                        <a:pt x="13292" y="15990"/>
                      </a:lnTo>
                      <a:lnTo>
                        <a:pt x="14622" y="14587"/>
                      </a:lnTo>
                      <a:lnTo>
                        <a:pt x="14622" y="13184"/>
                      </a:lnTo>
                      <a:lnTo>
                        <a:pt x="13957" y="10379"/>
                      </a:lnTo>
                      <a:close/>
                      <a:moveTo>
                        <a:pt x="13957" y="10379"/>
                      </a:moveTo>
                    </a:path>
                  </a:pathLst>
                </a:custGeom>
                <a:solidFill>
                  <a:srgbClr val="FFFFFF"/>
                </a:solidFill>
                <a:ln w="88900" cap="flat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23" name="Freeform 122"/>
                <p:cNvSpPr>
                  <a:spLocks/>
                </p:cNvSpPr>
                <p:nvPr/>
              </p:nvSpPr>
              <p:spPr bwMode="auto">
                <a:xfrm>
                  <a:off x="327" y="0"/>
                  <a:ext cx="65" cy="78"/>
                </a:xfrm>
                <a:custGeom>
                  <a:avLst/>
                  <a:gdLst>
                    <a:gd name="T0" fmla="*/ 21600 w 21600"/>
                    <a:gd name="T1" fmla="*/ 292 h 21600"/>
                    <a:gd name="T2" fmla="*/ 21600 w 21600"/>
                    <a:gd name="T3" fmla="*/ 4378 h 21600"/>
                    <a:gd name="T4" fmla="*/ 13935 w 21600"/>
                    <a:gd name="T5" fmla="*/ 4086 h 21600"/>
                    <a:gd name="T6" fmla="*/ 13587 w 21600"/>
                    <a:gd name="T7" fmla="*/ 21600 h 21600"/>
                    <a:gd name="T8" fmla="*/ 7316 w 21600"/>
                    <a:gd name="T9" fmla="*/ 21308 h 21600"/>
                    <a:gd name="T10" fmla="*/ 7665 w 21600"/>
                    <a:gd name="T11" fmla="*/ 4086 h 21600"/>
                    <a:gd name="T12" fmla="*/ 0 w 21600"/>
                    <a:gd name="T13" fmla="*/ 4086 h 21600"/>
                    <a:gd name="T14" fmla="*/ 0 w 21600"/>
                    <a:gd name="T15" fmla="*/ 0 h 21600"/>
                    <a:gd name="T16" fmla="*/ 21600 w 21600"/>
                    <a:gd name="T17" fmla="*/ 292 h 21600"/>
                    <a:gd name="T18" fmla="*/ 21600 w 21600"/>
                    <a:gd name="T19" fmla="*/ 292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21600" y="292"/>
                      </a:moveTo>
                      <a:lnTo>
                        <a:pt x="21600" y="4378"/>
                      </a:lnTo>
                      <a:lnTo>
                        <a:pt x="13935" y="4086"/>
                      </a:lnTo>
                      <a:lnTo>
                        <a:pt x="13587" y="21600"/>
                      </a:lnTo>
                      <a:lnTo>
                        <a:pt x="7316" y="21308"/>
                      </a:lnTo>
                      <a:lnTo>
                        <a:pt x="7665" y="4086"/>
                      </a:lnTo>
                      <a:lnTo>
                        <a:pt x="0" y="4086"/>
                      </a:lnTo>
                      <a:lnTo>
                        <a:pt x="0" y="0"/>
                      </a:lnTo>
                      <a:lnTo>
                        <a:pt x="21600" y="292"/>
                      </a:lnTo>
                      <a:close/>
                      <a:moveTo>
                        <a:pt x="21600" y="292"/>
                      </a:moveTo>
                    </a:path>
                  </a:pathLst>
                </a:custGeom>
                <a:solidFill>
                  <a:srgbClr val="FFFFFF"/>
                </a:solidFill>
                <a:ln w="88900" cap="flat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24" name="AutoShape 123"/>
                <p:cNvSpPr>
                  <a:spLocks/>
                </p:cNvSpPr>
                <p:nvPr/>
              </p:nvSpPr>
              <p:spPr bwMode="auto">
                <a:xfrm>
                  <a:off x="397" y="5"/>
                  <a:ext cx="71" cy="8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5481" y="11368"/>
                      </a:moveTo>
                      <a:lnTo>
                        <a:pt x="5803" y="13926"/>
                      </a:lnTo>
                      <a:lnTo>
                        <a:pt x="7093" y="15632"/>
                      </a:lnTo>
                      <a:lnTo>
                        <a:pt x="9349" y="17053"/>
                      </a:lnTo>
                      <a:lnTo>
                        <a:pt x="11606" y="17621"/>
                      </a:lnTo>
                      <a:lnTo>
                        <a:pt x="15475" y="17621"/>
                      </a:lnTo>
                      <a:lnTo>
                        <a:pt x="18699" y="17337"/>
                      </a:lnTo>
                      <a:lnTo>
                        <a:pt x="19021" y="21316"/>
                      </a:lnTo>
                      <a:lnTo>
                        <a:pt x="15152" y="21600"/>
                      </a:lnTo>
                      <a:lnTo>
                        <a:pt x="10639" y="21600"/>
                      </a:lnTo>
                      <a:lnTo>
                        <a:pt x="6448" y="20463"/>
                      </a:lnTo>
                      <a:lnTo>
                        <a:pt x="3224" y="18474"/>
                      </a:lnTo>
                      <a:lnTo>
                        <a:pt x="967" y="15916"/>
                      </a:lnTo>
                      <a:lnTo>
                        <a:pt x="0" y="13074"/>
                      </a:lnTo>
                      <a:lnTo>
                        <a:pt x="0" y="9379"/>
                      </a:lnTo>
                      <a:lnTo>
                        <a:pt x="967" y="6253"/>
                      </a:lnTo>
                      <a:lnTo>
                        <a:pt x="3224" y="3411"/>
                      </a:lnTo>
                      <a:lnTo>
                        <a:pt x="5481" y="1137"/>
                      </a:lnTo>
                      <a:lnTo>
                        <a:pt x="9349" y="0"/>
                      </a:lnTo>
                      <a:lnTo>
                        <a:pt x="13218" y="0"/>
                      </a:lnTo>
                      <a:lnTo>
                        <a:pt x="16442" y="853"/>
                      </a:lnTo>
                      <a:lnTo>
                        <a:pt x="19021" y="1989"/>
                      </a:lnTo>
                      <a:lnTo>
                        <a:pt x="20310" y="3979"/>
                      </a:lnTo>
                      <a:lnTo>
                        <a:pt x="21278" y="6253"/>
                      </a:lnTo>
                      <a:lnTo>
                        <a:pt x="21600" y="8526"/>
                      </a:lnTo>
                      <a:lnTo>
                        <a:pt x="21600" y="11937"/>
                      </a:lnTo>
                      <a:lnTo>
                        <a:pt x="21278" y="12505"/>
                      </a:lnTo>
                      <a:lnTo>
                        <a:pt x="21278" y="12789"/>
                      </a:lnTo>
                      <a:lnTo>
                        <a:pt x="20955" y="13358"/>
                      </a:lnTo>
                      <a:lnTo>
                        <a:pt x="5481" y="11368"/>
                      </a:lnTo>
                      <a:close/>
                      <a:moveTo>
                        <a:pt x="16442" y="8811"/>
                      </a:moveTo>
                      <a:lnTo>
                        <a:pt x="16442" y="7389"/>
                      </a:lnTo>
                      <a:lnTo>
                        <a:pt x="15797" y="5684"/>
                      </a:lnTo>
                      <a:lnTo>
                        <a:pt x="14507" y="4263"/>
                      </a:lnTo>
                      <a:lnTo>
                        <a:pt x="12251" y="3411"/>
                      </a:lnTo>
                      <a:lnTo>
                        <a:pt x="9994" y="3695"/>
                      </a:lnTo>
                      <a:lnTo>
                        <a:pt x="8060" y="4547"/>
                      </a:lnTo>
                      <a:lnTo>
                        <a:pt x="6770" y="6253"/>
                      </a:lnTo>
                      <a:lnTo>
                        <a:pt x="6125" y="7958"/>
                      </a:lnTo>
                      <a:lnTo>
                        <a:pt x="16442" y="8811"/>
                      </a:lnTo>
                      <a:close/>
                      <a:moveTo>
                        <a:pt x="16442" y="8811"/>
                      </a:moveTo>
                    </a:path>
                  </a:pathLst>
                </a:custGeom>
                <a:solidFill>
                  <a:srgbClr val="FFFFFF"/>
                </a:solidFill>
                <a:ln w="88900" cap="flat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25" name="Freeform 124"/>
                <p:cNvSpPr>
                  <a:spLocks/>
                </p:cNvSpPr>
                <p:nvPr/>
              </p:nvSpPr>
              <p:spPr bwMode="auto">
                <a:xfrm>
                  <a:off x="475" y="15"/>
                  <a:ext cx="68" cy="81"/>
                </a:xfrm>
                <a:custGeom>
                  <a:avLst/>
                  <a:gdLst>
                    <a:gd name="T0" fmla="*/ 21600 w 21600"/>
                    <a:gd name="T1" fmla="*/ 3695 h 21600"/>
                    <a:gd name="T2" fmla="*/ 20603 w 21600"/>
                    <a:gd name="T3" fmla="*/ 7674 h 21600"/>
                    <a:gd name="T4" fmla="*/ 11298 w 21600"/>
                    <a:gd name="T5" fmla="*/ 5400 h 21600"/>
                    <a:gd name="T6" fmla="*/ 5982 w 21600"/>
                    <a:gd name="T7" fmla="*/ 21600 h 21600"/>
                    <a:gd name="T8" fmla="*/ 0 w 21600"/>
                    <a:gd name="T9" fmla="*/ 20179 h 21600"/>
                    <a:gd name="T10" fmla="*/ 6314 w 21600"/>
                    <a:gd name="T11" fmla="*/ 0 h 21600"/>
                    <a:gd name="T12" fmla="*/ 21600 w 21600"/>
                    <a:gd name="T13" fmla="*/ 3695 h 21600"/>
                    <a:gd name="T14" fmla="*/ 21600 w 21600"/>
                    <a:gd name="T15" fmla="*/ 369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3695"/>
                      </a:moveTo>
                      <a:lnTo>
                        <a:pt x="20603" y="7674"/>
                      </a:lnTo>
                      <a:lnTo>
                        <a:pt x="11298" y="5400"/>
                      </a:lnTo>
                      <a:lnTo>
                        <a:pt x="5982" y="21600"/>
                      </a:lnTo>
                      <a:lnTo>
                        <a:pt x="0" y="20179"/>
                      </a:lnTo>
                      <a:lnTo>
                        <a:pt x="6314" y="0"/>
                      </a:lnTo>
                      <a:lnTo>
                        <a:pt x="21600" y="3695"/>
                      </a:lnTo>
                      <a:close/>
                      <a:moveTo>
                        <a:pt x="21600" y="3695"/>
                      </a:moveTo>
                    </a:path>
                  </a:pathLst>
                </a:custGeom>
                <a:solidFill>
                  <a:srgbClr val="FFFFFF"/>
                </a:solidFill>
                <a:ln w="88900" cap="flat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26" name="Freeform 125"/>
                <p:cNvSpPr>
                  <a:spLocks/>
                </p:cNvSpPr>
                <p:nvPr/>
              </p:nvSpPr>
              <p:spPr bwMode="auto">
                <a:xfrm>
                  <a:off x="532" y="35"/>
                  <a:ext cx="95" cy="99"/>
                </a:xfrm>
                <a:custGeom>
                  <a:avLst/>
                  <a:gdLst>
                    <a:gd name="T0" fmla="*/ 10800 w 21600"/>
                    <a:gd name="T1" fmla="*/ 1394 h 21600"/>
                    <a:gd name="T2" fmla="*/ 8400 w 21600"/>
                    <a:gd name="T3" fmla="*/ 6968 h 21600"/>
                    <a:gd name="T4" fmla="*/ 6960 w 21600"/>
                    <a:gd name="T5" fmla="*/ 10219 h 21600"/>
                    <a:gd name="T6" fmla="*/ 5280 w 21600"/>
                    <a:gd name="T7" fmla="*/ 13239 h 21600"/>
                    <a:gd name="T8" fmla="*/ 5520 w 21600"/>
                    <a:gd name="T9" fmla="*/ 13239 h 21600"/>
                    <a:gd name="T10" fmla="*/ 9600 w 21600"/>
                    <a:gd name="T11" fmla="*/ 9755 h 21600"/>
                    <a:gd name="T12" fmla="*/ 16800 w 21600"/>
                    <a:gd name="T13" fmla="*/ 3948 h 21600"/>
                    <a:gd name="T14" fmla="*/ 21600 w 21600"/>
                    <a:gd name="T15" fmla="*/ 6039 h 21600"/>
                    <a:gd name="T16" fmla="*/ 14880 w 21600"/>
                    <a:gd name="T17" fmla="*/ 21600 h 21600"/>
                    <a:gd name="T18" fmla="*/ 11040 w 21600"/>
                    <a:gd name="T19" fmla="*/ 19974 h 21600"/>
                    <a:gd name="T20" fmla="*/ 13680 w 21600"/>
                    <a:gd name="T21" fmla="*/ 14400 h 21600"/>
                    <a:gd name="T22" fmla="*/ 14640 w 21600"/>
                    <a:gd name="T23" fmla="*/ 12077 h 21600"/>
                    <a:gd name="T24" fmla="*/ 15360 w 21600"/>
                    <a:gd name="T25" fmla="*/ 10452 h 21600"/>
                    <a:gd name="T26" fmla="*/ 16560 w 21600"/>
                    <a:gd name="T27" fmla="*/ 7897 h 21600"/>
                    <a:gd name="T28" fmla="*/ 16560 w 21600"/>
                    <a:gd name="T29" fmla="*/ 7665 h 21600"/>
                    <a:gd name="T30" fmla="*/ 14640 w 21600"/>
                    <a:gd name="T31" fmla="*/ 9755 h 21600"/>
                    <a:gd name="T32" fmla="*/ 12480 w 21600"/>
                    <a:gd name="T33" fmla="*/ 11613 h 21600"/>
                    <a:gd name="T34" fmla="*/ 8640 w 21600"/>
                    <a:gd name="T35" fmla="*/ 14400 h 21600"/>
                    <a:gd name="T36" fmla="*/ 5040 w 21600"/>
                    <a:gd name="T37" fmla="*/ 17652 h 21600"/>
                    <a:gd name="T38" fmla="*/ 0 w 21600"/>
                    <a:gd name="T39" fmla="*/ 15561 h 21600"/>
                    <a:gd name="T40" fmla="*/ 6960 w 21600"/>
                    <a:gd name="T41" fmla="*/ 0 h 21600"/>
                    <a:gd name="T42" fmla="*/ 10800 w 21600"/>
                    <a:gd name="T43" fmla="*/ 1394 h 21600"/>
                    <a:gd name="T44" fmla="*/ 10800 w 21600"/>
                    <a:gd name="T45" fmla="*/ 139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600" h="21600">
                      <a:moveTo>
                        <a:pt x="10800" y="1394"/>
                      </a:moveTo>
                      <a:lnTo>
                        <a:pt x="8400" y="6968"/>
                      </a:lnTo>
                      <a:lnTo>
                        <a:pt x="6960" y="10219"/>
                      </a:lnTo>
                      <a:lnTo>
                        <a:pt x="5280" y="13239"/>
                      </a:lnTo>
                      <a:lnTo>
                        <a:pt x="5520" y="13239"/>
                      </a:lnTo>
                      <a:lnTo>
                        <a:pt x="9600" y="9755"/>
                      </a:lnTo>
                      <a:lnTo>
                        <a:pt x="16800" y="3948"/>
                      </a:lnTo>
                      <a:lnTo>
                        <a:pt x="21600" y="6039"/>
                      </a:lnTo>
                      <a:lnTo>
                        <a:pt x="14880" y="21600"/>
                      </a:lnTo>
                      <a:lnTo>
                        <a:pt x="11040" y="19974"/>
                      </a:lnTo>
                      <a:lnTo>
                        <a:pt x="13680" y="14400"/>
                      </a:lnTo>
                      <a:lnTo>
                        <a:pt x="14640" y="12077"/>
                      </a:lnTo>
                      <a:lnTo>
                        <a:pt x="15360" y="10452"/>
                      </a:lnTo>
                      <a:lnTo>
                        <a:pt x="16560" y="7897"/>
                      </a:lnTo>
                      <a:lnTo>
                        <a:pt x="16560" y="7665"/>
                      </a:lnTo>
                      <a:lnTo>
                        <a:pt x="14640" y="9755"/>
                      </a:lnTo>
                      <a:lnTo>
                        <a:pt x="12480" y="11613"/>
                      </a:lnTo>
                      <a:lnTo>
                        <a:pt x="8640" y="14400"/>
                      </a:lnTo>
                      <a:lnTo>
                        <a:pt x="5040" y="17652"/>
                      </a:lnTo>
                      <a:lnTo>
                        <a:pt x="0" y="15561"/>
                      </a:lnTo>
                      <a:lnTo>
                        <a:pt x="6960" y="0"/>
                      </a:lnTo>
                      <a:lnTo>
                        <a:pt x="10800" y="1394"/>
                      </a:lnTo>
                      <a:close/>
                      <a:moveTo>
                        <a:pt x="10800" y="1394"/>
                      </a:moveTo>
                    </a:path>
                  </a:pathLst>
                </a:custGeom>
                <a:solidFill>
                  <a:srgbClr val="FFFFFF"/>
                </a:solidFill>
                <a:ln w="88900" cap="flat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27" name="AutoShape 126"/>
                <p:cNvSpPr>
                  <a:spLocks/>
                </p:cNvSpPr>
                <p:nvPr/>
              </p:nvSpPr>
              <p:spPr bwMode="auto">
                <a:xfrm>
                  <a:off x="605" y="84"/>
                  <a:ext cx="101" cy="9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3187" y="21600"/>
                      </a:moveTo>
                      <a:lnTo>
                        <a:pt x="9549" y="19340"/>
                      </a:lnTo>
                      <a:lnTo>
                        <a:pt x="12960" y="13060"/>
                      </a:lnTo>
                      <a:lnTo>
                        <a:pt x="10914" y="11553"/>
                      </a:lnTo>
                      <a:lnTo>
                        <a:pt x="10232" y="11302"/>
                      </a:lnTo>
                      <a:lnTo>
                        <a:pt x="9777" y="11302"/>
                      </a:lnTo>
                      <a:lnTo>
                        <a:pt x="9095" y="11553"/>
                      </a:lnTo>
                      <a:lnTo>
                        <a:pt x="7503" y="12056"/>
                      </a:lnTo>
                      <a:lnTo>
                        <a:pt x="6139" y="13312"/>
                      </a:lnTo>
                      <a:lnTo>
                        <a:pt x="5002" y="14316"/>
                      </a:lnTo>
                      <a:lnTo>
                        <a:pt x="3865" y="15070"/>
                      </a:lnTo>
                      <a:lnTo>
                        <a:pt x="0" y="12809"/>
                      </a:lnTo>
                      <a:lnTo>
                        <a:pt x="455" y="12307"/>
                      </a:lnTo>
                      <a:lnTo>
                        <a:pt x="1137" y="12056"/>
                      </a:lnTo>
                      <a:lnTo>
                        <a:pt x="1819" y="11553"/>
                      </a:lnTo>
                      <a:lnTo>
                        <a:pt x="3183" y="10298"/>
                      </a:lnTo>
                      <a:lnTo>
                        <a:pt x="4547" y="9042"/>
                      </a:lnTo>
                      <a:lnTo>
                        <a:pt x="6366" y="8288"/>
                      </a:lnTo>
                      <a:lnTo>
                        <a:pt x="7048" y="8037"/>
                      </a:lnTo>
                      <a:lnTo>
                        <a:pt x="8867" y="8540"/>
                      </a:lnTo>
                      <a:lnTo>
                        <a:pt x="8867" y="8288"/>
                      </a:lnTo>
                      <a:lnTo>
                        <a:pt x="7731" y="7284"/>
                      </a:lnTo>
                      <a:lnTo>
                        <a:pt x="6821" y="5777"/>
                      </a:lnTo>
                      <a:lnTo>
                        <a:pt x="6594" y="4019"/>
                      </a:lnTo>
                      <a:lnTo>
                        <a:pt x="7276" y="2009"/>
                      </a:lnTo>
                      <a:lnTo>
                        <a:pt x="8413" y="753"/>
                      </a:lnTo>
                      <a:lnTo>
                        <a:pt x="9777" y="0"/>
                      </a:lnTo>
                      <a:lnTo>
                        <a:pt x="11368" y="0"/>
                      </a:lnTo>
                      <a:lnTo>
                        <a:pt x="13187" y="251"/>
                      </a:lnTo>
                      <a:lnTo>
                        <a:pt x="15234" y="1256"/>
                      </a:lnTo>
                      <a:lnTo>
                        <a:pt x="16825" y="2260"/>
                      </a:lnTo>
                      <a:lnTo>
                        <a:pt x="19781" y="4270"/>
                      </a:lnTo>
                      <a:lnTo>
                        <a:pt x="21600" y="6028"/>
                      </a:lnTo>
                      <a:lnTo>
                        <a:pt x="13187" y="21600"/>
                      </a:lnTo>
                      <a:close/>
                      <a:moveTo>
                        <a:pt x="16825" y="6028"/>
                      </a:moveTo>
                      <a:lnTo>
                        <a:pt x="16371" y="5777"/>
                      </a:lnTo>
                      <a:lnTo>
                        <a:pt x="16143" y="5274"/>
                      </a:lnTo>
                      <a:lnTo>
                        <a:pt x="15688" y="5023"/>
                      </a:lnTo>
                      <a:lnTo>
                        <a:pt x="15234" y="4521"/>
                      </a:lnTo>
                      <a:lnTo>
                        <a:pt x="14097" y="3767"/>
                      </a:lnTo>
                      <a:lnTo>
                        <a:pt x="12733" y="3516"/>
                      </a:lnTo>
                      <a:lnTo>
                        <a:pt x="11596" y="3767"/>
                      </a:lnTo>
                      <a:lnTo>
                        <a:pt x="10686" y="4772"/>
                      </a:lnTo>
                      <a:lnTo>
                        <a:pt x="10459" y="6530"/>
                      </a:lnTo>
                      <a:lnTo>
                        <a:pt x="11368" y="8037"/>
                      </a:lnTo>
                      <a:lnTo>
                        <a:pt x="12733" y="9293"/>
                      </a:lnTo>
                      <a:lnTo>
                        <a:pt x="13415" y="9795"/>
                      </a:lnTo>
                      <a:lnTo>
                        <a:pt x="13869" y="10047"/>
                      </a:lnTo>
                      <a:lnTo>
                        <a:pt x="14552" y="10549"/>
                      </a:lnTo>
                      <a:lnTo>
                        <a:pt x="16825" y="6028"/>
                      </a:lnTo>
                      <a:close/>
                      <a:moveTo>
                        <a:pt x="16825" y="6028"/>
                      </a:moveTo>
                    </a:path>
                  </a:pathLst>
                </a:custGeom>
                <a:solidFill>
                  <a:srgbClr val="FFFFFF"/>
                </a:solidFill>
                <a:ln w="88900" cap="flat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</p:grpSp>
          <p:grpSp>
            <p:nvGrpSpPr>
              <p:cNvPr id="31" name="Group 137"/>
              <p:cNvGrpSpPr>
                <a:grpSpLocks/>
              </p:cNvGrpSpPr>
              <p:nvPr/>
            </p:nvGrpSpPr>
            <p:grpSpPr bwMode="auto">
              <a:xfrm>
                <a:off x="1023" y="753"/>
                <a:ext cx="707" cy="175"/>
                <a:chOff x="0" y="0"/>
                <a:chExt cx="706" cy="175"/>
              </a:xfrm>
            </p:grpSpPr>
            <p:sp>
              <p:nvSpPr>
                <p:cNvPr id="110" name="Freeform 128"/>
                <p:cNvSpPr>
                  <a:spLocks/>
                </p:cNvSpPr>
                <p:nvPr/>
              </p:nvSpPr>
              <p:spPr bwMode="auto">
                <a:xfrm>
                  <a:off x="0" y="45"/>
                  <a:ext cx="104" cy="115"/>
                </a:xfrm>
                <a:custGeom>
                  <a:avLst/>
                  <a:gdLst>
                    <a:gd name="T0" fmla="*/ 21600 w 21600"/>
                    <a:gd name="T1" fmla="*/ 16250 h 21600"/>
                    <a:gd name="T2" fmla="*/ 20727 w 21600"/>
                    <a:gd name="T3" fmla="*/ 17240 h 21600"/>
                    <a:gd name="T4" fmla="*/ 19200 w 21600"/>
                    <a:gd name="T5" fmla="*/ 18429 h 21600"/>
                    <a:gd name="T6" fmla="*/ 17236 w 21600"/>
                    <a:gd name="T7" fmla="*/ 19618 h 21600"/>
                    <a:gd name="T8" fmla="*/ 13527 w 21600"/>
                    <a:gd name="T9" fmla="*/ 21204 h 21600"/>
                    <a:gd name="T10" fmla="*/ 10255 w 21600"/>
                    <a:gd name="T11" fmla="*/ 21600 h 21600"/>
                    <a:gd name="T12" fmla="*/ 6982 w 21600"/>
                    <a:gd name="T13" fmla="*/ 20807 h 21600"/>
                    <a:gd name="T14" fmla="*/ 4145 w 21600"/>
                    <a:gd name="T15" fmla="*/ 19024 h 21600"/>
                    <a:gd name="T16" fmla="*/ 1745 w 21600"/>
                    <a:gd name="T17" fmla="*/ 16448 h 21600"/>
                    <a:gd name="T18" fmla="*/ 218 w 21600"/>
                    <a:gd name="T19" fmla="*/ 13079 h 21600"/>
                    <a:gd name="T20" fmla="*/ 0 w 21600"/>
                    <a:gd name="T21" fmla="*/ 9710 h 21600"/>
                    <a:gd name="T22" fmla="*/ 873 w 21600"/>
                    <a:gd name="T23" fmla="*/ 6738 h 21600"/>
                    <a:gd name="T24" fmla="*/ 2836 w 21600"/>
                    <a:gd name="T25" fmla="*/ 3963 h 21600"/>
                    <a:gd name="T26" fmla="*/ 5891 w 21600"/>
                    <a:gd name="T27" fmla="*/ 1783 h 21600"/>
                    <a:gd name="T28" fmla="*/ 7855 w 21600"/>
                    <a:gd name="T29" fmla="*/ 793 h 21600"/>
                    <a:gd name="T30" fmla="*/ 9818 w 21600"/>
                    <a:gd name="T31" fmla="*/ 198 h 21600"/>
                    <a:gd name="T32" fmla="*/ 11127 w 21600"/>
                    <a:gd name="T33" fmla="*/ 0 h 21600"/>
                    <a:gd name="T34" fmla="*/ 12000 w 21600"/>
                    <a:gd name="T35" fmla="*/ 2972 h 21600"/>
                    <a:gd name="T36" fmla="*/ 10036 w 21600"/>
                    <a:gd name="T37" fmla="*/ 3369 h 21600"/>
                    <a:gd name="T38" fmla="*/ 7636 w 21600"/>
                    <a:gd name="T39" fmla="*/ 4161 h 21600"/>
                    <a:gd name="T40" fmla="*/ 5455 w 21600"/>
                    <a:gd name="T41" fmla="*/ 6143 h 21600"/>
                    <a:gd name="T42" fmla="*/ 4145 w 21600"/>
                    <a:gd name="T43" fmla="*/ 8323 h 21600"/>
                    <a:gd name="T44" fmla="*/ 4145 w 21600"/>
                    <a:gd name="T45" fmla="*/ 11295 h 21600"/>
                    <a:gd name="T46" fmla="*/ 5455 w 21600"/>
                    <a:gd name="T47" fmla="*/ 14070 h 21600"/>
                    <a:gd name="T48" fmla="*/ 7418 w 21600"/>
                    <a:gd name="T49" fmla="*/ 16448 h 21600"/>
                    <a:gd name="T50" fmla="*/ 10036 w 21600"/>
                    <a:gd name="T51" fmla="*/ 17835 h 21600"/>
                    <a:gd name="T52" fmla="*/ 12873 w 21600"/>
                    <a:gd name="T53" fmla="*/ 18033 h 21600"/>
                    <a:gd name="T54" fmla="*/ 16145 w 21600"/>
                    <a:gd name="T55" fmla="*/ 16844 h 21600"/>
                    <a:gd name="T56" fmla="*/ 17891 w 21600"/>
                    <a:gd name="T57" fmla="*/ 15457 h 21600"/>
                    <a:gd name="T58" fmla="*/ 19418 w 21600"/>
                    <a:gd name="T59" fmla="*/ 14070 h 21600"/>
                    <a:gd name="T60" fmla="*/ 21600 w 21600"/>
                    <a:gd name="T61" fmla="*/ 16250 h 21600"/>
                    <a:gd name="T62" fmla="*/ 21600 w 21600"/>
                    <a:gd name="T63" fmla="*/ 1625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600" h="21600">
                      <a:moveTo>
                        <a:pt x="21600" y="16250"/>
                      </a:moveTo>
                      <a:lnTo>
                        <a:pt x="20727" y="17240"/>
                      </a:lnTo>
                      <a:lnTo>
                        <a:pt x="19200" y="18429"/>
                      </a:lnTo>
                      <a:lnTo>
                        <a:pt x="17236" y="19618"/>
                      </a:lnTo>
                      <a:lnTo>
                        <a:pt x="13527" y="21204"/>
                      </a:lnTo>
                      <a:lnTo>
                        <a:pt x="10255" y="21600"/>
                      </a:lnTo>
                      <a:lnTo>
                        <a:pt x="6982" y="20807"/>
                      </a:lnTo>
                      <a:lnTo>
                        <a:pt x="4145" y="19024"/>
                      </a:lnTo>
                      <a:lnTo>
                        <a:pt x="1745" y="16448"/>
                      </a:lnTo>
                      <a:lnTo>
                        <a:pt x="218" y="13079"/>
                      </a:lnTo>
                      <a:lnTo>
                        <a:pt x="0" y="9710"/>
                      </a:lnTo>
                      <a:lnTo>
                        <a:pt x="873" y="6738"/>
                      </a:lnTo>
                      <a:lnTo>
                        <a:pt x="2836" y="3963"/>
                      </a:lnTo>
                      <a:lnTo>
                        <a:pt x="5891" y="1783"/>
                      </a:lnTo>
                      <a:lnTo>
                        <a:pt x="7855" y="793"/>
                      </a:lnTo>
                      <a:lnTo>
                        <a:pt x="9818" y="198"/>
                      </a:lnTo>
                      <a:lnTo>
                        <a:pt x="11127" y="0"/>
                      </a:lnTo>
                      <a:lnTo>
                        <a:pt x="12000" y="2972"/>
                      </a:lnTo>
                      <a:lnTo>
                        <a:pt x="10036" y="3369"/>
                      </a:lnTo>
                      <a:lnTo>
                        <a:pt x="7636" y="4161"/>
                      </a:lnTo>
                      <a:lnTo>
                        <a:pt x="5455" y="6143"/>
                      </a:lnTo>
                      <a:lnTo>
                        <a:pt x="4145" y="8323"/>
                      </a:lnTo>
                      <a:lnTo>
                        <a:pt x="4145" y="11295"/>
                      </a:lnTo>
                      <a:lnTo>
                        <a:pt x="5455" y="14070"/>
                      </a:lnTo>
                      <a:lnTo>
                        <a:pt x="7418" y="16448"/>
                      </a:lnTo>
                      <a:lnTo>
                        <a:pt x="10036" y="17835"/>
                      </a:lnTo>
                      <a:lnTo>
                        <a:pt x="12873" y="18033"/>
                      </a:lnTo>
                      <a:lnTo>
                        <a:pt x="16145" y="16844"/>
                      </a:lnTo>
                      <a:lnTo>
                        <a:pt x="17891" y="15457"/>
                      </a:lnTo>
                      <a:lnTo>
                        <a:pt x="19418" y="14070"/>
                      </a:lnTo>
                      <a:lnTo>
                        <a:pt x="21600" y="16250"/>
                      </a:lnTo>
                      <a:close/>
                      <a:moveTo>
                        <a:pt x="21600" y="16250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11" name="Freeform 129"/>
                <p:cNvSpPr>
                  <a:spLocks/>
                </p:cNvSpPr>
                <p:nvPr/>
              </p:nvSpPr>
              <p:spPr bwMode="auto">
                <a:xfrm>
                  <a:off x="74" y="38"/>
                  <a:ext cx="70" cy="87"/>
                </a:xfrm>
                <a:custGeom>
                  <a:avLst/>
                  <a:gdLst>
                    <a:gd name="T0" fmla="*/ 18982 w 21600"/>
                    <a:gd name="T1" fmla="*/ 0 h 21600"/>
                    <a:gd name="T2" fmla="*/ 20618 w 21600"/>
                    <a:gd name="T3" fmla="*/ 3383 h 21600"/>
                    <a:gd name="T4" fmla="*/ 14073 w 21600"/>
                    <a:gd name="T5" fmla="*/ 5986 h 21600"/>
                    <a:gd name="T6" fmla="*/ 21600 w 21600"/>
                    <a:gd name="T7" fmla="*/ 19778 h 21600"/>
                    <a:gd name="T8" fmla="*/ 16364 w 21600"/>
                    <a:gd name="T9" fmla="*/ 21600 h 21600"/>
                    <a:gd name="T10" fmla="*/ 8509 w 21600"/>
                    <a:gd name="T11" fmla="*/ 7547 h 21600"/>
                    <a:gd name="T12" fmla="*/ 1964 w 21600"/>
                    <a:gd name="T13" fmla="*/ 9889 h 21600"/>
                    <a:gd name="T14" fmla="*/ 0 w 21600"/>
                    <a:gd name="T15" fmla="*/ 6506 h 21600"/>
                    <a:gd name="T16" fmla="*/ 18982 w 21600"/>
                    <a:gd name="T17" fmla="*/ 0 h 21600"/>
                    <a:gd name="T18" fmla="*/ 18982 w 21600"/>
                    <a:gd name="T1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18982" y="0"/>
                      </a:moveTo>
                      <a:lnTo>
                        <a:pt x="20618" y="3383"/>
                      </a:lnTo>
                      <a:lnTo>
                        <a:pt x="14073" y="5986"/>
                      </a:lnTo>
                      <a:lnTo>
                        <a:pt x="21600" y="19778"/>
                      </a:lnTo>
                      <a:lnTo>
                        <a:pt x="16364" y="21600"/>
                      </a:lnTo>
                      <a:lnTo>
                        <a:pt x="8509" y="7547"/>
                      </a:lnTo>
                      <a:lnTo>
                        <a:pt x="1964" y="9889"/>
                      </a:lnTo>
                      <a:lnTo>
                        <a:pt x="0" y="6506"/>
                      </a:lnTo>
                      <a:lnTo>
                        <a:pt x="18982" y="0"/>
                      </a:lnTo>
                      <a:close/>
                      <a:moveTo>
                        <a:pt x="18982" y="0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12" name="AutoShape 130"/>
                <p:cNvSpPr>
                  <a:spLocks/>
                </p:cNvSpPr>
                <p:nvPr/>
              </p:nvSpPr>
              <p:spPr bwMode="auto">
                <a:xfrm>
                  <a:off x="152" y="17"/>
                  <a:ext cx="87" cy="12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082" y="7073"/>
                      </a:moveTo>
                      <a:lnTo>
                        <a:pt x="1041" y="4588"/>
                      </a:lnTo>
                      <a:lnTo>
                        <a:pt x="0" y="2676"/>
                      </a:lnTo>
                      <a:lnTo>
                        <a:pt x="4164" y="1720"/>
                      </a:lnTo>
                      <a:lnTo>
                        <a:pt x="5205" y="3632"/>
                      </a:lnTo>
                      <a:lnTo>
                        <a:pt x="6246" y="2294"/>
                      </a:lnTo>
                      <a:lnTo>
                        <a:pt x="8067" y="956"/>
                      </a:lnTo>
                      <a:lnTo>
                        <a:pt x="10410" y="191"/>
                      </a:lnTo>
                      <a:lnTo>
                        <a:pt x="13012" y="0"/>
                      </a:lnTo>
                      <a:lnTo>
                        <a:pt x="15614" y="382"/>
                      </a:lnTo>
                      <a:lnTo>
                        <a:pt x="17696" y="1529"/>
                      </a:lnTo>
                      <a:lnTo>
                        <a:pt x="19778" y="3250"/>
                      </a:lnTo>
                      <a:lnTo>
                        <a:pt x="21080" y="5352"/>
                      </a:lnTo>
                      <a:lnTo>
                        <a:pt x="21600" y="8219"/>
                      </a:lnTo>
                      <a:lnTo>
                        <a:pt x="21080" y="10322"/>
                      </a:lnTo>
                      <a:lnTo>
                        <a:pt x="19518" y="12234"/>
                      </a:lnTo>
                      <a:lnTo>
                        <a:pt x="17696" y="13572"/>
                      </a:lnTo>
                      <a:lnTo>
                        <a:pt x="15354" y="14336"/>
                      </a:lnTo>
                      <a:lnTo>
                        <a:pt x="13012" y="14527"/>
                      </a:lnTo>
                      <a:lnTo>
                        <a:pt x="10930" y="14145"/>
                      </a:lnTo>
                      <a:lnTo>
                        <a:pt x="9629" y="13572"/>
                      </a:lnTo>
                      <a:lnTo>
                        <a:pt x="9369" y="13572"/>
                      </a:lnTo>
                      <a:lnTo>
                        <a:pt x="11971" y="20644"/>
                      </a:lnTo>
                      <a:lnTo>
                        <a:pt x="7287" y="21600"/>
                      </a:lnTo>
                      <a:lnTo>
                        <a:pt x="2082" y="7073"/>
                      </a:lnTo>
                      <a:close/>
                      <a:moveTo>
                        <a:pt x="7807" y="9366"/>
                      </a:moveTo>
                      <a:lnTo>
                        <a:pt x="8067" y="9749"/>
                      </a:lnTo>
                      <a:lnTo>
                        <a:pt x="8067" y="10131"/>
                      </a:lnTo>
                      <a:lnTo>
                        <a:pt x="8328" y="10322"/>
                      </a:lnTo>
                      <a:lnTo>
                        <a:pt x="9629" y="11469"/>
                      </a:lnTo>
                      <a:lnTo>
                        <a:pt x="11190" y="12042"/>
                      </a:lnTo>
                      <a:lnTo>
                        <a:pt x="13272" y="12042"/>
                      </a:lnTo>
                      <a:lnTo>
                        <a:pt x="15094" y="11278"/>
                      </a:lnTo>
                      <a:lnTo>
                        <a:pt x="16395" y="9940"/>
                      </a:lnTo>
                      <a:lnTo>
                        <a:pt x="16655" y="8219"/>
                      </a:lnTo>
                      <a:lnTo>
                        <a:pt x="16395" y="6499"/>
                      </a:lnTo>
                      <a:lnTo>
                        <a:pt x="15354" y="4779"/>
                      </a:lnTo>
                      <a:lnTo>
                        <a:pt x="13793" y="3632"/>
                      </a:lnTo>
                      <a:lnTo>
                        <a:pt x="11971" y="3250"/>
                      </a:lnTo>
                      <a:lnTo>
                        <a:pt x="10149" y="3250"/>
                      </a:lnTo>
                      <a:lnTo>
                        <a:pt x="8588" y="3823"/>
                      </a:lnTo>
                      <a:lnTo>
                        <a:pt x="7287" y="4970"/>
                      </a:lnTo>
                      <a:lnTo>
                        <a:pt x="6766" y="6499"/>
                      </a:lnTo>
                      <a:lnTo>
                        <a:pt x="6766" y="6881"/>
                      </a:lnTo>
                      <a:lnTo>
                        <a:pt x="7027" y="7073"/>
                      </a:lnTo>
                      <a:lnTo>
                        <a:pt x="7027" y="7455"/>
                      </a:lnTo>
                      <a:lnTo>
                        <a:pt x="7807" y="9366"/>
                      </a:lnTo>
                      <a:close/>
                      <a:moveTo>
                        <a:pt x="7807" y="9366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13" name="AutoShape 131"/>
                <p:cNvSpPr>
                  <a:spLocks/>
                </p:cNvSpPr>
                <p:nvPr/>
              </p:nvSpPr>
              <p:spPr bwMode="auto">
                <a:xfrm>
                  <a:off x="251" y="3"/>
                  <a:ext cx="68" cy="8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0603" y="15148"/>
                      </a:moveTo>
                      <a:lnTo>
                        <a:pt x="20935" y="17392"/>
                      </a:lnTo>
                      <a:lnTo>
                        <a:pt x="21600" y="19917"/>
                      </a:lnTo>
                      <a:lnTo>
                        <a:pt x="15951" y="20478"/>
                      </a:lnTo>
                      <a:lnTo>
                        <a:pt x="15618" y="17953"/>
                      </a:lnTo>
                      <a:lnTo>
                        <a:pt x="15286" y="17953"/>
                      </a:lnTo>
                      <a:lnTo>
                        <a:pt x="13625" y="19636"/>
                      </a:lnTo>
                      <a:lnTo>
                        <a:pt x="11298" y="21039"/>
                      </a:lnTo>
                      <a:lnTo>
                        <a:pt x="8308" y="21600"/>
                      </a:lnTo>
                      <a:lnTo>
                        <a:pt x="5317" y="21319"/>
                      </a:lnTo>
                      <a:lnTo>
                        <a:pt x="2658" y="20197"/>
                      </a:lnTo>
                      <a:lnTo>
                        <a:pt x="665" y="18234"/>
                      </a:lnTo>
                      <a:lnTo>
                        <a:pt x="0" y="15990"/>
                      </a:lnTo>
                      <a:lnTo>
                        <a:pt x="332" y="13465"/>
                      </a:lnTo>
                      <a:lnTo>
                        <a:pt x="1994" y="10940"/>
                      </a:lnTo>
                      <a:lnTo>
                        <a:pt x="4652" y="8977"/>
                      </a:lnTo>
                      <a:lnTo>
                        <a:pt x="8308" y="8135"/>
                      </a:lnTo>
                      <a:lnTo>
                        <a:pt x="13292" y="7294"/>
                      </a:lnTo>
                      <a:lnTo>
                        <a:pt x="13292" y="6732"/>
                      </a:lnTo>
                      <a:lnTo>
                        <a:pt x="12960" y="5610"/>
                      </a:lnTo>
                      <a:lnTo>
                        <a:pt x="12295" y="4488"/>
                      </a:lnTo>
                      <a:lnTo>
                        <a:pt x="10634" y="3647"/>
                      </a:lnTo>
                      <a:lnTo>
                        <a:pt x="7643" y="3647"/>
                      </a:lnTo>
                      <a:lnTo>
                        <a:pt x="4320" y="4488"/>
                      </a:lnTo>
                      <a:lnTo>
                        <a:pt x="1662" y="5891"/>
                      </a:lnTo>
                      <a:lnTo>
                        <a:pt x="0" y="2525"/>
                      </a:lnTo>
                      <a:lnTo>
                        <a:pt x="3323" y="1122"/>
                      </a:lnTo>
                      <a:lnTo>
                        <a:pt x="8308" y="0"/>
                      </a:lnTo>
                      <a:lnTo>
                        <a:pt x="12628" y="0"/>
                      </a:lnTo>
                      <a:lnTo>
                        <a:pt x="15618" y="1122"/>
                      </a:lnTo>
                      <a:lnTo>
                        <a:pt x="17612" y="2525"/>
                      </a:lnTo>
                      <a:lnTo>
                        <a:pt x="18942" y="5049"/>
                      </a:lnTo>
                      <a:lnTo>
                        <a:pt x="19606" y="7574"/>
                      </a:lnTo>
                      <a:lnTo>
                        <a:pt x="20603" y="15148"/>
                      </a:lnTo>
                      <a:close/>
                      <a:moveTo>
                        <a:pt x="13957" y="10379"/>
                      </a:moveTo>
                      <a:lnTo>
                        <a:pt x="10634" y="10940"/>
                      </a:lnTo>
                      <a:lnTo>
                        <a:pt x="7975" y="11782"/>
                      </a:lnTo>
                      <a:lnTo>
                        <a:pt x="6646" y="13184"/>
                      </a:lnTo>
                      <a:lnTo>
                        <a:pt x="6314" y="15148"/>
                      </a:lnTo>
                      <a:lnTo>
                        <a:pt x="6314" y="15990"/>
                      </a:lnTo>
                      <a:lnTo>
                        <a:pt x="6646" y="16270"/>
                      </a:lnTo>
                      <a:lnTo>
                        <a:pt x="7643" y="17392"/>
                      </a:lnTo>
                      <a:lnTo>
                        <a:pt x="8308" y="17392"/>
                      </a:lnTo>
                      <a:lnTo>
                        <a:pt x="8972" y="17673"/>
                      </a:lnTo>
                      <a:lnTo>
                        <a:pt x="9969" y="17673"/>
                      </a:lnTo>
                      <a:lnTo>
                        <a:pt x="11298" y="17392"/>
                      </a:lnTo>
                      <a:lnTo>
                        <a:pt x="12295" y="16831"/>
                      </a:lnTo>
                      <a:lnTo>
                        <a:pt x="13292" y="15990"/>
                      </a:lnTo>
                      <a:lnTo>
                        <a:pt x="14622" y="14587"/>
                      </a:lnTo>
                      <a:lnTo>
                        <a:pt x="14622" y="13184"/>
                      </a:lnTo>
                      <a:lnTo>
                        <a:pt x="13957" y="10379"/>
                      </a:lnTo>
                      <a:close/>
                      <a:moveTo>
                        <a:pt x="13957" y="10379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14" name="Freeform 132"/>
                <p:cNvSpPr>
                  <a:spLocks/>
                </p:cNvSpPr>
                <p:nvPr/>
              </p:nvSpPr>
              <p:spPr bwMode="auto">
                <a:xfrm>
                  <a:off x="327" y="0"/>
                  <a:ext cx="65" cy="78"/>
                </a:xfrm>
                <a:custGeom>
                  <a:avLst/>
                  <a:gdLst>
                    <a:gd name="T0" fmla="*/ 21600 w 21600"/>
                    <a:gd name="T1" fmla="*/ 292 h 21600"/>
                    <a:gd name="T2" fmla="*/ 21600 w 21600"/>
                    <a:gd name="T3" fmla="*/ 4378 h 21600"/>
                    <a:gd name="T4" fmla="*/ 13935 w 21600"/>
                    <a:gd name="T5" fmla="*/ 4086 h 21600"/>
                    <a:gd name="T6" fmla="*/ 13587 w 21600"/>
                    <a:gd name="T7" fmla="*/ 21600 h 21600"/>
                    <a:gd name="T8" fmla="*/ 7316 w 21600"/>
                    <a:gd name="T9" fmla="*/ 21308 h 21600"/>
                    <a:gd name="T10" fmla="*/ 7665 w 21600"/>
                    <a:gd name="T11" fmla="*/ 4086 h 21600"/>
                    <a:gd name="T12" fmla="*/ 0 w 21600"/>
                    <a:gd name="T13" fmla="*/ 4086 h 21600"/>
                    <a:gd name="T14" fmla="*/ 0 w 21600"/>
                    <a:gd name="T15" fmla="*/ 0 h 21600"/>
                    <a:gd name="T16" fmla="*/ 21600 w 21600"/>
                    <a:gd name="T17" fmla="*/ 292 h 21600"/>
                    <a:gd name="T18" fmla="*/ 21600 w 21600"/>
                    <a:gd name="T19" fmla="*/ 292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21600" y="292"/>
                      </a:moveTo>
                      <a:lnTo>
                        <a:pt x="21600" y="4378"/>
                      </a:lnTo>
                      <a:lnTo>
                        <a:pt x="13935" y="4086"/>
                      </a:lnTo>
                      <a:lnTo>
                        <a:pt x="13587" y="21600"/>
                      </a:lnTo>
                      <a:lnTo>
                        <a:pt x="7316" y="21308"/>
                      </a:lnTo>
                      <a:lnTo>
                        <a:pt x="7665" y="4086"/>
                      </a:lnTo>
                      <a:lnTo>
                        <a:pt x="0" y="4086"/>
                      </a:lnTo>
                      <a:lnTo>
                        <a:pt x="0" y="0"/>
                      </a:lnTo>
                      <a:lnTo>
                        <a:pt x="21600" y="292"/>
                      </a:lnTo>
                      <a:close/>
                      <a:moveTo>
                        <a:pt x="21600" y="292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15" name="AutoShape 133"/>
                <p:cNvSpPr>
                  <a:spLocks/>
                </p:cNvSpPr>
                <p:nvPr/>
              </p:nvSpPr>
              <p:spPr bwMode="auto">
                <a:xfrm>
                  <a:off x="397" y="5"/>
                  <a:ext cx="71" cy="8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5481" y="11368"/>
                      </a:moveTo>
                      <a:lnTo>
                        <a:pt x="5803" y="13926"/>
                      </a:lnTo>
                      <a:lnTo>
                        <a:pt x="7093" y="15632"/>
                      </a:lnTo>
                      <a:lnTo>
                        <a:pt x="9349" y="17053"/>
                      </a:lnTo>
                      <a:lnTo>
                        <a:pt x="11606" y="17621"/>
                      </a:lnTo>
                      <a:lnTo>
                        <a:pt x="15475" y="17621"/>
                      </a:lnTo>
                      <a:lnTo>
                        <a:pt x="18699" y="17337"/>
                      </a:lnTo>
                      <a:lnTo>
                        <a:pt x="19021" y="21316"/>
                      </a:lnTo>
                      <a:lnTo>
                        <a:pt x="15152" y="21600"/>
                      </a:lnTo>
                      <a:lnTo>
                        <a:pt x="10639" y="21600"/>
                      </a:lnTo>
                      <a:lnTo>
                        <a:pt x="6448" y="20463"/>
                      </a:lnTo>
                      <a:lnTo>
                        <a:pt x="3224" y="18474"/>
                      </a:lnTo>
                      <a:lnTo>
                        <a:pt x="967" y="15916"/>
                      </a:lnTo>
                      <a:lnTo>
                        <a:pt x="0" y="13074"/>
                      </a:lnTo>
                      <a:lnTo>
                        <a:pt x="0" y="9379"/>
                      </a:lnTo>
                      <a:lnTo>
                        <a:pt x="967" y="6253"/>
                      </a:lnTo>
                      <a:lnTo>
                        <a:pt x="3224" y="3411"/>
                      </a:lnTo>
                      <a:lnTo>
                        <a:pt x="5481" y="1137"/>
                      </a:lnTo>
                      <a:lnTo>
                        <a:pt x="9349" y="0"/>
                      </a:lnTo>
                      <a:lnTo>
                        <a:pt x="13218" y="0"/>
                      </a:lnTo>
                      <a:lnTo>
                        <a:pt x="16442" y="853"/>
                      </a:lnTo>
                      <a:lnTo>
                        <a:pt x="19021" y="1989"/>
                      </a:lnTo>
                      <a:lnTo>
                        <a:pt x="20310" y="3979"/>
                      </a:lnTo>
                      <a:lnTo>
                        <a:pt x="21278" y="6253"/>
                      </a:lnTo>
                      <a:lnTo>
                        <a:pt x="21600" y="8526"/>
                      </a:lnTo>
                      <a:lnTo>
                        <a:pt x="21600" y="11937"/>
                      </a:lnTo>
                      <a:lnTo>
                        <a:pt x="21278" y="12505"/>
                      </a:lnTo>
                      <a:lnTo>
                        <a:pt x="21278" y="12789"/>
                      </a:lnTo>
                      <a:lnTo>
                        <a:pt x="20955" y="13358"/>
                      </a:lnTo>
                      <a:lnTo>
                        <a:pt x="5481" y="11368"/>
                      </a:lnTo>
                      <a:close/>
                      <a:moveTo>
                        <a:pt x="16442" y="8811"/>
                      </a:moveTo>
                      <a:lnTo>
                        <a:pt x="16442" y="7389"/>
                      </a:lnTo>
                      <a:lnTo>
                        <a:pt x="15797" y="5684"/>
                      </a:lnTo>
                      <a:lnTo>
                        <a:pt x="14507" y="4263"/>
                      </a:lnTo>
                      <a:lnTo>
                        <a:pt x="12251" y="3411"/>
                      </a:lnTo>
                      <a:lnTo>
                        <a:pt x="9994" y="3695"/>
                      </a:lnTo>
                      <a:lnTo>
                        <a:pt x="8060" y="4547"/>
                      </a:lnTo>
                      <a:lnTo>
                        <a:pt x="6770" y="6253"/>
                      </a:lnTo>
                      <a:lnTo>
                        <a:pt x="6125" y="7958"/>
                      </a:lnTo>
                      <a:lnTo>
                        <a:pt x="16442" y="8811"/>
                      </a:lnTo>
                      <a:close/>
                      <a:moveTo>
                        <a:pt x="16442" y="8811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16" name="Freeform 134"/>
                <p:cNvSpPr>
                  <a:spLocks/>
                </p:cNvSpPr>
                <p:nvPr/>
              </p:nvSpPr>
              <p:spPr bwMode="auto">
                <a:xfrm>
                  <a:off x="475" y="15"/>
                  <a:ext cx="68" cy="81"/>
                </a:xfrm>
                <a:custGeom>
                  <a:avLst/>
                  <a:gdLst>
                    <a:gd name="T0" fmla="*/ 21600 w 21600"/>
                    <a:gd name="T1" fmla="*/ 3695 h 21600"/>
                    <a:gd name="T2" fmla="*/ 20603 w 21600"/>
                    <a:gd name="T3" fmla="*/ 7674 h 21600"/>
                    <a:gd name="T4" fmla="*/ 11298 w 21600"/>
                    <a:gd name="T5" fmla="*/ 5400 h 21600"/>
                    <a:gd name="T6" fmla="*/ 5982 w 21600"/>
                    <a:gd name="T7" fmla="*/ 21600 h 21600"/>
                    <a:gd name="T8" fmla="*/ 0 w 21600"/>
                    <a:gd name="T9" fmla="*/ 20179 h 21600"/>
                    <a:gd name="T10" fmla="*/ 6314 w 21600"/>
                    <a:gd name="T11" fmla="*/ 0 h 21600"/>
                    <a:gd name="T12" fmla="*/ 21600 w 21600"/>
                    <a:gd name="T13" fmla="*/ 3695 h 21600"/>
                    <a:gd name="T14" fmla="*/ 21600 w 21600"/>
                    <a:gd name="T15" fmla="*/ 369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3695"/>
                      </a:moveTo>
                      <a:lnTo>
                        <a:pt x="20603" y="7674"/>
                      </a:lnTo>
                      <a:lnTo>
                        <a:pt x="11298" y="5400"/>
                      </a:lnTo>
                      <a:lnTo>
                        <a:pt x="5982" y="21600"/>
                      </a:lnTo>
                      <a:lnTo>
                        <a:pt x="0" y="20179"/>
                      </a:lnTo>
                      <a:lnTo>
                        <a:pt x="6314" y="0"/>
                      </a:lnTo>
                      <a:lnTo>
                        <a:pt x="21600" y="3695"/>
                      </a:lnTo>
                      <a:close/>
                      <a:moveTo>
                        <a:pt x="21600" y="3695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17" name="Freeform 135"/>
                <p:cNvSpPr>
                  <a:spLocks/>
                </p:cNvSpPr>
                <p:nvPr/>
              </p:nvSpPr>
              <p:spPr bwMode="auto">
                <a:xfrm>
                  <a:off x="532" y="35"/>
                  <a:ext cx="95" cy="99"/>
                </a:xfrm>
                <a:custGeom>
                  <a:avLst/>
                  <a:gdLst>
                    <a:gd name="T0" fmla="*/ 10800 w 21600"/>
                    <a:gd name="T1" fmla="*/ 1394 h 21600"/>
                    <a:gd name="T2" fmla="*/ 8400 w 21600"/>
                    <a:gd name="T3" fmla="*/ 6968 h 21600"/>
                    <a:gd name="T4" fmla="*/ 6960 w 21600"/>
                    <a:gd name="T5" fmla="*/ 10219 h 21600"/>
                    <a:gd name="T6" fmla="*/ 5280 w 21600"/>
                    <a:gd name="T7" fmla="*/ 13239 h 21600"/>
                    <a:gd name="T8" fmla="*/ 5520 w 21600"/>
                    <a:gd name="T9" fmla="*/ 13239 h 21600"/>
                    <a:gd name="T10" fmla="*/ 9600 w 21600"/>
                    <a:gd name="T11" fmla="*/ 9755 h 21600"/>
                    <a:gd name="T12" fmla="*/ 16800 w 21600"/>
                    <a:gd name="T13" fmla="*/ 3948 h 21600"/>
                    <a:gd name="T14" fmla="*/ 21600 w 21600"/>
                    <a:gd name="T15" fmla="*/ 6039 h 21600"/>
                    <a:gd name="T16" fmla="*/ 14880 w 21600"/>
                    <a:gd name="T17" fmla="*/ 21600 h 21600"/>
                    <a:gd name="T18" fmla="*/ 11040 w 21600"/>
                    <a:gd name="T19" fmla="*/ 19974 h 21600"/>
                    <a:gd name="T20" fmla="*/ 13680 w 21600"/>
                    <a:gd name="T21" fmla="*/ 14400 h 21600"/>
                    <a:gd name="T22" fmla="*/ 14640 w 21600"/>
                    <a:gd name="T23" fmla="*/ 12077 h 21600"/>
                    <a:gd name="T24" fmla="*/ 15360 w 21600"/>
                    <a:gd name="T25" fmla="*/ 10452 h 21600"/>
                    <a:gd name="T26" fmla="*/ 16560 w 21600"/>
                    <a:gd name="T27" fmla="*/ 7897 h 21600"/>
                    <a:gd name="T28" fmla="*/ 16560 w 21600"/>
                    <a:gd name="T29" fmla="*/ 7665 h 21600"/>
                    <a:gd name="T30" fmla="*/ 14640 w 21600"/>
                    <a:gd name="T31" fmla="*/ 9755 h 21600"/>
                    <a:gd name="T32" fmla="*/ 12480 w 21600"/>
                    <a:gd name="T33" fmla="*/ 11613 h 21600"/>
                    <a:gd name="T34" fmla="*/ 8640 w 21600"/>
                    <a:gd name="T35" fmla="*/ 14400 h 21600"/>
                    <a:gd name="T36" fmla="*/ 5040 w 21600"/>
                    <a:gd name="T37" fmla="*/ 17652 h 21600"/>
                    <a:gd name="T38" fmla="*/ 0 w 21600"/>
                    <a:gd name="T39" fmla="*/ 15561 h 21600"/>
                    <a:gd name="T40" fmla="*/ 6960 w 21600"/>
                    <a:gd name="T41" fmla="*/ 0 h 21600"/>
                    <a:gd name="T42" fmla="*/ 10800 w 21600"/>
                    <a:gd name="T43" fmla="*/ 1394 h 21600"/>
                    <a:gd name="T44" fmla="*/ 10800 w 21600"/>
                    <a:gd name="T45" fmla="*/ 139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600" h="21600">
                      <a:moveTo>
                        <a:pt x="10800" y="1394"/>
                      </a:moveTo>
                      <a:lnTo>
                        <a:pt x="8400" y="6968"/>
                      </a:lnTo>
                      <a:lnTo>
                        <a:pt x="6960" y="10219"/>
                      </a:lnTo>
                      <a:lnTo>
                        <a:pt x="5280" y="13239"/>
                      </a:lnTo>
                      <a:lnTo>
                        <a:pt x="5520" y="13239"/>
                      </a:lnTo>
                      <a:lnTo>
                        <a:pt x="9600" y="9755"/>
                      </a:lnTo>
                      <a:lnTo>
                        <a:pt x="16800" y="3948"/>
                      </a:lnTo>
                      <a:lnTo>
                        <a:pt x="21600" y="6039"/>
                      </a:lnTo>
                      <a:lnTo>
                        <a:pt x="14880" y="21600"/>
                      </a:lnTo>
                      <a:lnTo>
                        <a:pt x="11040" y="19974"/>
                      </a:lnTo>
                      <a:lnTo>
                        <a:pt x="13680" y="14400"/>
                      </a:lnTo>
                      <a:lnTo>
                        <a:pt x="14640" y="12077"/>
                      </a:lnTo>
                      <a:lnTo>
                        <a:pt x="15360" y="10452"/>
                      </a:lnTo>
                      <a:lnTo>
                        <a:pt x="16560" y="7897"/>
                      </a:lnTo>
                      <a:lnTo>
                        <a:pt x="16560" y="7665"/>
                      </a:lnTo>
                      <a:lnTo>
                        <a:pt x="14640" y="9755"/>
                      </a:lnTo>
                      <a:lnTo>
                        <a:pt x="12480" y="11613"/>
                      </a:lnTo>
                      <a:lnTo>
                        <a:pt x="8640" y="14400"/>
                      </a:lnTo>
                      <a:lnTo>
                        <a:pt x="5040" y="17652"/>
                      </a:lnTo>
                      <a:lnTo>
                        <a:pt x="0" y="15561"/>
                      </a:lnTo>
                      <a:lnTo>
                        <a:pt x="6960" y="0"/>
                      </a:lnTo>
                      <a:lnTo>
                        <a:pt x="10800" y="1394"/>
                      </a:lnTo>
                      <a:close/>
                      <a:moveTo>
                        <a:pt x="10800" y="1394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18" name="AutoShape 136"/>
                <p:cNvSpPr>
                  <a:spLocks/>
                </p:cNvSpPr>
                <p:nvPr/>
              </p:nvSpPr>
              <p:spPr bwMode="auto">
                <a:xfrm>
                  <a:off x="605" y="84"/>
                  <a:ext cx="101" cy="9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3187" y="21600"/>
                      </a:moveTo>
                      <a:lnTo>
                        <a:pt x="9549" y="19340"/>
                      </a:lnTo>
                      <a:lnTo>
                        <a:pt x="12960" y="13060"/>
                      </a:lnTo>
                      <a:lnTo>
                        <a:pt x="10914" y="11553"/>
                      </a:lnTo>
                      <a:lnTo>
                        <a:pt x="10232" y="11302"/>
                      </a:lnTo>
                      <a:lnTo>
                        <a:pt x="9777" y="11302"/>
                      </a:lnTo>
                      <a:lnTo>
                        <a:pt x="9095" y="11553"/>
                      </a:lnTo>
                      <a:lnTo>
                        <a:pt x="7503" y="12056"/>
                      </a:lnTo>
                      <a:lnTo>
                        <a:pt x="6139" y="13312"/>
                      </a:lnTo>
                      <a:lnTo>
                        <a:pt x="5002" y="14316"/>
                      </a:lnTo>
                      <a:lnTo>
                        <a:pt x="3865" y="15070"/>
                      </a:lnTo>
                      <a:lnTo>
                        <a:pt x="0" y="12809"/>
                      </a:lnTo>
                      <a:lnTo>
                        <a:pt x="455" y="12307"/>
                      </a:lnTo>
                      <a:lnTo>
                        <a:pt x="1137" y="12056"/>
                      </a:lnTo>
                      <a:lnTo>
                        <a:pt x="1819" y="11553"/>
                      </a:lnTo>
                      <a:lnTo>
                        <a:pt x="3183" y="10298"/>
                      </a:lnTo>
                      <a:lnTo>
                        <a:pt x="4547" y="9042"/>
                      </a:lnTo>
                      <a:lnTo>
                        <a:pt x="6366" y="8288"/>
                      </a:lnTo>
                      <a:lnTo>
                        <a:pt x="7048" y="8037"/>
                      </a:lnTo>
                      <a:lnTo>
                        <a:pt x="8867" y="8540"/>
                      </a:lnTo>
                      <a:lnTo>
                        <a:pt x="8867" y="8288"/>
                      </a:lnTo>
                      <a:lnTo>
                        <a:pt x="7731" y="7284"/>
                      </a:lnTo>
                      <a:lnTo>
                        <a:pt x="6821" y="5777"/>
                      </a:lnTo>
                      <a:lnTo>
                        <a:pt x="6594" y="4019"/>
                      </a:lnTo>
                      <a:lnTo>
                        <a:pt x="7276" y="2009"/>
                      </a:lnTo>
                      <a:lnTo>
                        <a:pt x="8413" y="753"/>
                      </a:lnTo>
                      <a:lnTo>
                        <a:pt x="9777" y="0"/>
                      </a:lnTo>
                      <a:lnTo>
                        <a:pt x="11368" y="0"/>
                      </a:lnTo>
                      <a:lnTo>
                        <a:pt x="13187" y="251"/>
                      </a:lnTo>
                      <a:lnTo>
                        <a:pt x="15234" y="1256"/>
                      </a:lnTo>
                      <a:lnTo>
                        <a:pt x="16825" y="2260"/>
                      </a:lnTo>
                      <a:lnTo>
                        <a:pt x="19781" y="4270"/>
                      </a:lnTo>
                      <a:lnTo>
                        <a:pt x="21600" y="6028"/>
                      </a:lnTo>
                      <a:lnTo>
                        <a:pt x="13187" y="21600"/>
                      </a:lnTo>
                      <a:close/>
                      <a:moveTo>
                        <a:pt x="16825" y="6028"/>
                      </a:moveTo>
                      <a:lnTo>
                        <a:pt x="16371" y="5777"/>
                      </a:lnTo>
                      <a:lnTo>
                        <a:pt x="16143" y="5274"/>
                      </a:lnTo>
                      <a:lnTo>
                        <a:pt x="15688" y="5023"/>
                      </a:lnTo>
                      <a:lnTo>
                        <a:pt x="15234" y="4521"/>
                      </a:lnTo>
                      <a:lnTo>
                        <a:pt x="14097" y="3767"/>
                      </a:lnTo>
                      <a:lnTo>
                        <a:pt x="12733" y="3516"/>
                      </a:lnTo>
                      <a:lnTo>
                        <a:pt x="11596" y="3767"/>
                      </a:lnTo>
                      <a:lnTo>
                        <a:pt x="10686" y="4772"/>
                      </a:lnTo>
                      <a:lnTo>
                        <a:pt x="10459" y="6530"/>
                      </a:lnTo>
                      <a:lnTo>
                        <a:pt x="11368" y="8037"/>
                      </a:lnTo>
                      <a:lnTo>
                        <a:pt x="12733" y="9293"/>
                      </a:lnTo>
                      <a:lnTo>
                        <a:pt x="13415" y="9795"/>
                      </a:lnTo>
                      <a:lnTo>
                        <a:pt x="13869" y="10047"/>
                      </a:lnTo>
                      <a:lnTo>
                        <a:pt x="14552" y="10549"/>
                      </a:lnTo>
                      <a:lnTo>
                        <a:pt x="16825" y="6028"/>
                      </a:lnTo>
                      <a:close/>
                      <a:moveTo>
                        <a:pt x="16825" y="6028"/>
                      </a:moveTo>
                    </a:path>
                  </a:pathLst>
                </a:custGeom>
                <a:solidFill>
                  <a:srgbClr val="B7000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</p:grpSp>
          <p:sp>
            <p:nvSpPr>
              <p:cNvPr id="32" name="Freeform 138"/>
              <p:cNvSpPr>
                <a:spLocks/>
              </p:cNvSpPr>
              <p:nvPr/>
            </p:nvSpPr>
            <p:spPr bwMode="auto">
              <a:xfrm>
                <a:off x="515" y="1715"/>
                <a:ext cx="143" cy="219"/>
              </a:xfrm>
              <a:custGeom>
                <a:avLst/>
                <a:gdLst>
                  <a:gd name="T0" fmla="*/ 20488 w 21600"/>
                  <a:gd name="T1" fmla="*/ 11527 h 21600"/>
                  <a:gd name="T2" fmla="*/ 17153 w 21600"/>
                  <a:gd name="T3" fmla="*/ 12981 h 21600"/>
                  <a:gd name="T4" fmla="*/ 13182 w 21600"/>
                  <a:gd name="T5" fmla="*/ 8827 h 21600"/>
                  <a:gd name="T6" fmla="*/ 9847 w 21600"/>
                  <a:gd name="T7" fmla="*/ 4362 h 21600"/>
                  <a:gd name="T8" fmla="*/ 6829 w 21600"/>
                  <a:gd name="T9" fmla="*/ 0 h 21600"/>
                  <a:gd name="T10" fmla="*/ 0 w 21600"/>
                  <a:gd name="T11" fmla="*/ 1765 h 21600"/>
                  <a:gd name="T12" fmla="*/ 3176 w 21600"/>
                  <a:gd name="T13" fmla="*/ 6646 h 21600"/>
                  <a:gd name="T14" fmla="*/ 6829 w 21600"/>
                  <a:gd name="T15" fmla="*/ 11319 h 21600"/>
                  <a:gd name="T16" fmla="*/ 10959 w 21600"/>
                  <a:gd name="T17" fmla="*/ 15785 h 21600"/>
                  <a:gd name="T18" fmla="*/ 7624 w 21600"/>
                  <a:gd name="T19" fmla="*/ 17342 h 21600"/>
                  <a:gd name="T20" fmla="*/ 21600 w 21600"/>
                  <a:gd name="T21" fmla="*/ 21600 h 21600"/>
                  <a:gd name="T22" fmla="*/ 20488 w 21600"/>
                  <a:gd name="T23" fmla="*/ 11527 h 21600"/>
                  <a:gd name="T24" fmla="*/ 20488 w 21600"/>
                  <a:gd name="T25" fmla="*/ 1152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20488" y="11527"/>
                    </a:moveTo>
                    <a:lnTo>
                      <a:pt x="17153" y="12981"/>
                    </a:lnTo>
                    <a:lnTo>
                      <a:pt x="13182" y="8827"/>
                    </a:lnTo>
                    <a:lnTo>
                      <a:pt x="9847" y="4362"/>
                    </a:lnTo>
                    <a:lnTo>
                      <a:pt x="6829" y="0"/>
                    </a:lnTo>
                    <a:lnTo>
                      <a:pt x="0" y="1765"/>
                    </a:lnTo>
                    <a:lnTo>
                      <a:pt x="3176" y="6646"/>
                    </a:lnTo>
                    <a:lnTo>
                      <a:pt x="6829" y="11319"/>
                    </a:lnTo>
                    <a:lnTo>
                      <a:pt x="10959" y="15785"/>
                    </a:lnTo>
                    <a:lnTo>
                      <a:pt x="7624" y="17342"/>
                    </a:lnTo>
                    <a:lnTo>
                      <a:pt x="21600" y="21600"/>
                    </a:lnTo>
                    <a:lnTo>
                      <a:pt x="20488" y="11527"/>
                    </a:lnTo>
                    <a:close/>
                    <a:moveTo>
                      <a:pt x="20488" y="11527"/>
                    </a:moveTo>
                  </a:path>
                </a:pathLst>
              </a:custGeom>
              <a:solidFill>
                <a:srgbClr val="D7EEA9"/>
              </a:solidFill>
              <a:ln w="317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ru-RU" sz="1050"/>
              </a:p>
            </p:txBody>
          </p:sp>
          <p:sp>
            <p:nvSpPr>
              <p:cNvPr id="33" name="Freeform 139"/>
              <p:cNvSpPr>
                <a:spLocks/>
              </p:cNvSpPr>
              <p:nvPr/>
            </p:nvSpPr>
            <p:spPr bwMode="auto">
              <a:xfrm>
                <a:off x="1257" y="419"/>
                <a:ext cx="247" cy="103"/>
              </a:xfrm>
              <a:custGeom>
                <a:avLst/>
                <a:gdLst>
                  <a:gd name="T0" fmla="*/ 8215 w 21600"/>
                  <a:gd name="T1" fmla="*/ 21600 h 21600"/>
                  <a:gd name="T2" fmla="*/ 8031 w 21600"/>
                  <a:gd name="T3" fmla="*/ 15869 h 21600"/>
                  <a:gd name="T4" fmla="*/ 12369 w 21600"/>
                  <a:gd name="T5" fmla="*/ 15869 h 21600"/>
                  <a:gd name="T6" fmla="*/ 16708 w 21600"/>
                  <a:gd name="T7" fmla="*/ 16310 h 21600"/>
                  <a:gd name="T8" fmla="*/ 20954 w 21600"/>
                  <a:gd name="T9" fmla="*/ 17412 h 21600"/>
                  <a:gd name="T10" fmla="*/ 21600 w 21600"/>
                  <a:gd name="T11" fmla="*/ 7053 h 21600"/>
                  <a:gd name="T12" fmla="*/ 16985 w 21600"/>
                  <a:gd name="T13" fmla="*/ 5951 h 21600"/>
                  <a:gd name="T14" fmla="*/ 12277 w 21600"/>
                  <a:gd name="T15" fmla="*/ 5510 h 21600"/>
                  <a:gd name="T16" fmla="*/ 7662 w 21600"/>
                  <a:gd name="T17" fmla="*/ 5510 h 21600"/>
                  <a:gd name="T18" fmla="*/ 7477 w 21600"/>
                  <a:gd name="T19" fmla="*/ 0 h 21600"/>
                  <a:gd name="T20" fmla="*/ 92 w 21600"/>
                  <a:gd name="T21" fmla="*/ 12122 h 21600"/>
                  <a:gd name="T22" fmla="*/ 92 w 21600"/>
                  <a:gd name="T23" fmla="*/ 12343 h 21600"/>
                  <a:gd name="T24" fmla="*/ 0 w 21600"/>
                  <a:gd name="T25" fmla="*/ 12343 h 21600"/>
                  <a:gd name="T26" fmla="*/ 92 w 21600"/>
                  <a:gd name="T27" fmla="*/ 12343 h 21600"/>
                  <a:gd name="T28" fmla="*/ 0 w 21600"/>
                  <a:gd name="T29" fmla="*/ 12343 h 21600"/>
                  <a:gd name="T30" fmla="*/ 8215 w 21600"/>
                  <a:gd name="T31" fmla="*/ 21600 h 21600"/>
                  <a:gd name="T32" fmla="*/ 8215 w 21600"/>
                  <a:gd name="T3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8215" y="21600"/>
                    </a:moveTo>
                    <a:lnTo>
                      <a:pt x="8031" y="15869"/>
                    </a:lnTo>
                    <a:lnTo>
                      <a:pt x="12369" y="15869"/>
                    </a:lnTo>
                    <a:lnTo>
                      <a:pt x="16708" y="16310"/>
                    </a:lnTo>
                    <a:lnTo>
                      <a:pt x="20954" y="17412"/>
                    </a:lnTo>
                    <a:lnTo>
                      <a:pt x="21600" y="7053"/>
                    </a:lnTo>
                    <a:lnTo>
                      <a:pt x="16985" y="5951"/>
                    </a:lnTo>
                    <a:lnTo>
                      <a:pt x="12277" y="5510"/>
                    </a:lnTo>
                    <a:lnTo>
                      <a:pt x="7662" y="5510"/>
                    </a:lnTo>
                    <a:lnTo>
                      <a:pt x="7477" y="0"/>
                    </a:lnTo>
                    <a:lnTo>
                      <a:pt x="92" y="12122"/>
                    </a:lnTo>
                    <a:lnTo>
                      <a:pt x="92" y="12343"/>
                    </a:lnTo>
                    <a:lnTo>
                      <a:pt x="0" y="12343"/>
                    </a:lnTo>
                    <a:lnTo>
                      <a:pt x="92" y="12343"/>
                    </a:lnTo>
                    <a:lnTo>
                      <a:pt x="0" y="12343"/>
                    </a:lnTo>
                    <a:lnTo>
                      <a:pt x="8215" y="21600"/>
                    </a:lnTo>
                    <a:close/>
                    <a:moveTo>
                      <a:pt x="8215" y="21600"/>
                    </a:moveTo>
                  </a:path>
                </a:pathLst>
              </a:custGeom>
              <a:solidFill>
                <a:srgbClr val="CDDEF5"/>
              </a:solidFill>
              <a:ln w="317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ru-RU" sz="1050"/>
              </a:p>
            </p:txBody>
          </p:sp>
          <p:sp>
            <p:nvSpPr>
              <p:cNvPr id="34" name="Freeform 140"/>
              <p:cNvSpPr>
                <a:spLocks/>
              </p:cNvSpPr>
              <p:nvPr/>
            </p:nvSpPr>
            <p:spPr bwMode="auto">
              <a:xfrm>
                <a:off x="2079" y="1724"/>
                <a:ext cx="150" cy="225"/>
              </a:xfrm>
              <a:custGeom>
                <a:avLst/>
                <a:gdLst>
                  <a:gd name="T0" fmla="*/ 21600 w 21600"/>
                  <a:gd name="T1" fmla="*/ 9837 h 21600"/>
                  <a:gd name="T2" fmla="*/ 20231 w 21600"/>
                  <a:gd name="T3" fmla="*/ 101 h 21600"/>
                  <a:gd name="T4" fmla="*/ 20231 w 21600"/>
                  <a:gd name="T5" fmla="*/ 0 h 21600"/>
                  <a:gd name="T6" fmla="*/ 8062 w 21600"/>
                  <a:gd name="T7" fmla="*/ 5679 h 21600"/>
                  <a:gd name="T8" fmla="*/ 11713 w 21600"/>
                  <a:gd name="T9" fmla="*/ 6693 h 21600"/>
                  <a:gd name="T10" fmla="*/ 8062 w 21600"/>
                  <a:gd name="T11" fmla="*/ 10851 h 21600"/>
                  <a:gd name="T12" fmla="*/ 4107 w 21600"/>
                  <a:gd name="T13" fmla="*/ 14907 h 21600"/>
                  <a:gd name="T14" fmla="*/ 0 w 21600"/>
                  <a:gd name="T15" fmla="*/ 18659 h 21600"/>
                  <a:gd name="T16" fmla="*/ 5628 w 21600"/>
                  <a:gd name="T17" fmla="*/ 21600 h 21600"/>
                  <a:gd name="T18" fmla="*/ 10192 w 21600"/>
                  <a:gd name="T19" fmla="*/ 17442 h 21600"/>
                  <a:gd name="T20" fmla="*/ 14299 w 21600"/>
                  <a:gd name="T21" fmla="*/ 13183 h 21600"/>
                  <a:gd name="T22" fmla="*/ 18101 w 21600"/>
                  <a:gd name="T23" fmla="*/ 8721 h 21600"/>
                  <a:gd name="T24" fmla="*/ 21600 w 21600"/>
                  <a:gd name="T25" fmla="*/ 9837 h 21600"/>
                  <a:gd name="T26" fmla="*/ 21600 w 21600"/>
                  <a:gd name="T27" fmla="*/ 98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21600" y="9837"/>
                    </a:moveTo>
                    <a:lnTo>
                      <a:pt x="20231" y="101"/>
                    </a:lnTo>
                    <a:lnTo>
                      <a:pt x="20231" y="0"/>
                    </a:lnTo>
                    <a:lnTo>
                      <a:pt x="8062" y="5679"/>
                    </a:lnTo>
                    <a:lnTo>
                      <a:pt x="11713" y="6693"/>
                    </a:lnTo>
                    <a:lnTo>
                      <a:pt x="8062" y="10851"/>
                    </a:lnTo>
                    <a:lnTo>
                      <a:pt x="4107" y="14907"/>
                    </a:lnTo>
                    <a:lnTo>
                      <a:pt x="0" y="18659"/>
                    </a:lnTo>
                    <a:lnTo>
                      <a:pt x="5628" y="21600"/>
                    </a:lnTo>
                    <a:lnTo>
                      <a:pt x="10192" y="17442"/>
                    </a:lnTo>
                    <a:lnTo>
                      <a:pt x="14299" y="13183"/>
                    </a:lnTo>
                    <a:lnTo>
                      <a:pt x="18101" y="8721"/>
                    </a:lnTo>
                    <a:lnTo>
                      <a:pt x="21600" y="9837"/>
                    </a:lnTo>
                    <a:close/>
                    <a:moveTo>
                      <a:pt x="21600" y="9837"/>
                    </a:moveTo>
                  </a:path>
                </a:pathLst>
              </a:custGeom>
              <a:solidFill>
                <a:srgbClr val="FFB1B7"/>
              </a:solidFill>
              <a:ln w="317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ru-RU" sz="1050"/>
              </a:p>
            </p:txBody>
          </p:sp>
          <p:sp>
            <p:nvSpPr>
              <p:cNvPr id="35" name="Freeform 141"/>
              <p:cNvSpPr>
                <a:spLocks/>
              </p:cNvSpPr>
              <p:nvPr/>
            </p:nvSpPr>
            <p:spPr bwMode="auto">
              <a:xfrm>
                <a:off x="601" y="1657"/>
                <a:ext cx="134" cy="208"/>
              </a:xfrm>
              <a:custGeom>
                <a:avLst/>
                <a:gdLst>
                  <a:gd name="T0" fmla="*/ 15307 w 21600"/>
                  <a:gd name="T1" fmla="*/ 6469 h 21600"/>
                  <a:gd name="T2" fmla="*/ 2041 w 21600"/>
                  <a:gd name="T3" fmla="*/ 0 h 21600"/>
                  <a:gd name="T4" fmla="*/ 1871 w 21600"/>
                  <a:gd name="T5" fmla="*/ 0 h 21600"/>
                  <a:gd name="T6" fmla="*/ 2041 w 21600"/>
                  <a:gd name="T7" fmla="*/ 110 h 21600"/>
                  <a:gd name="T8" fmla="*/ 0 w 21600"/>
                  <a:gd name="T9" fmla="*/ 10636 h 21600"/>
                  <a:gd name="T10" fmla="*/ 4082 w 21600"/>
                  <a:gd name="T11" fmla="*/ 9539 h 21600"/>
                  <a:gd name="T12" fmla="*/ 7313 w 21600"/>
                  <a:gd name="T13" fmla="*/ 13596 h 21600"/>
                  <a:gd name="T14" fmla="*/ 11055 w 21600"/>
                  <a:gd name="T15" fmla="*/ 17653 h 21600"/>
                  <a:gd name="T16" fmla="*/ 14967 w 21600"/>
                  <a:gd name="T17" fmla="*/ 21600 h 21600"/>
                  <a:gd name="T18" fmla="*/ 21600 w 21600"/>
                  <a:gd name="T19" fmla="*/ 18530 h 21600"/>
                  <a:gd name="T20" fmla="*/ 17688 w 21600"/>
                  <a:gd name="T21" fmla="*/ 15021 h 21600"/>
                  <a:gd name="T22" fmla="*/ 14287 w 21600"/>
                  <a:gd name="T23" fmla="*/ 11293 h 21600"/>
                  <a:gd name="T24" fmla="*/ 11225 w 21600"/>
                  <a:gd name="T25" fmla="*/ 7565 h 21600"/>
                  <a:gd name="T26" fmla="*/ 15307 w 21600"/>
                  <a:gd name="T27" fmla="*/ 6469 h 21600"/>
                  <a:gd name="T28" fmla="*/ 15307 w 21600"/>
                  <a:gd name="T29" fmla="*/ 64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15307" y="6469"/>
                    </a:moveTo>
                    <a:lnTo>
                      <a:pt x="2041" y="0"/>
                    </a:lnTo>
                    <a:lnTo>
                      <a:pt x="1871" y="0"/>
                    </a:lnTo>
                    <a:lnTo>
                      <a:pt x="2041" y="110"/>
                    </a:lnTo>
                    <a:lnTo>
                      <a:pt x="0" y="10636"/>
                    </a:lnTo>
                    <a:lnTo>
                      <a:pt x="4082" y="9539"/>
                    </a:lnTo>
                    <a:lnTo>
                      <a:pt x="7313" y="13596"/>
                    </a:lnTo>
                    <a:lnTo>
                      <a:pt x="11055" y="17653"/>
                    </a:lnTo>
                    <a:lnTo>
                      <a:pt x="14967" y="21600"/>
                    </a:lnTo>
                    <a:lnTo>
                      <a:pt x="21600" y="18530"/>
                    </a:lnTo>
                    <a:lnTo>
                      <a:pt x="17688" y="15021"/>
                    </a:lnTo>
                    <a:lnTo>
                      <a:pt x="14287" y="11293"/>
                    </a:lnTo>
                    <a:lnTo>
                      <a:pt x="11225" y="7565"/>
                    </a:lnTo>
                    <a:lnTo>
                      <a:pt x="15307" y="6469"/>
                    </a:lnTo>
                    <a:close/>
                    <a:moveTo>
                      <a:pt x="15307" y="6469"/>
                    </a:moveTo>
                  </a:path>
                </a:pathLst>
              </a:custGeom>
              <a:solidFill>
                <a:srgbClr val="FFB1B7"/>
              </a:solidFill>
              <a:ln w="317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ru-RU" sz="1050"/>
              </a:p>
            </p:txBody>
          </p:sp>
          <p:sp>
            <p:nvSpPr>
              <p:cNvPr id="36" name="Freeform 142"/>
              <p:cNvSpPr>
                <a:spLocks/>
              </p:cNvSpPr>
              <p:nvPr/>
            </p:nvSpPr>
            <p:spPr bwMode="auto">
              <a:xfrm>
                <a:off x="1300" y="516"/>
                <a:ext cx="220" cy="101"/>
              </a:xfrm>
              <a:custGeom>
                <a:avLst/>
                <a:gdLst>
                  <a:gd name="T0" fmla="*/ 21600 w 21600"/>
                  <a:gd name="T1" fmla="*/ 12825 h 21600"/>
                  <a:gd name="T2" fmla="*/ 13500 w 21600"/>
                  <a:gd name="T3" fmla="*/ 0 h 21600"/>
                  <a:gd name="T4" fmla="*/ 13292 w 21600"/>
                  <a:gd name="T5" fmla="*/ 5625 h 21600"/>
                  <a:gd name="T6" fmla="*/ 11112 w 21600"/>
                  <a:gd name="T7" fmla="*/ 5400 h 21600"/>
                  <a:gd name="T8" fmla="*/ 5504 w 21600"/>
                  <a:gd name="T9" fmla="*/ 5175 h 21600"/>
                  <a:gd name="T10" fmla="*/ 0 w 21600"/>
                  <a:gd name="T11" fmla="*/ 5850 h 21600"/>
                  <a:gd name="T12" fmla="*/ 519 w 21600"/>
                  <a:gd name="T13" fmla="*/ 16425 h 21600"/>
                  <a:gd name="T14" fmla="*/ 5712 w 21600"/>
                  <a:gd name="T15" fmla="*/ 15750 h 21600"/>
                  <a:gd name="T16" fmla="*/ 11735 w 21600"/>
                  <a:gd name="T17" fmla="*/ 15750 h 21600"/>
                  <a:gd name="T18" fmla="*/ 12669 w 21600"/>
                  <a:gd name="T19" fmla="*/ 15975 h 21600"/>
                  <a:gd name="T20" fmla="*/ 12358 w 21600"/>
                  <a:gd name="T21" fmla="*/ 21600 h 21600"/>
                  <a:gd name="T22" fmla="*/ 21600 w 21600"/>
                  <a:gd name="T23" fmla="*/ 13050 h 21600"/>
                  <a:gd name="T24" fmla="*/ 21600 w 21600"/>
                  <a:gd name="T25" fmla="*/ 12825 h 21600"/>
                  <a:gd name="T26" fmla="*/ 21600 w 21600"/>
                  <a:gd name="T27" fmla="*/ 1282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21600" y="12825"/>
                    </a:moveTo>
                    <a:lnTo>
                      <a:pt x="13500" y="0"/>
                    </a:lnTo>
                    <a:lnTo>
                      <a:pt x="13292" y="5625"/>
                    </a:lnTo>
                    <a:lnTo>
                      <a:pt x="11112" y="5400"/>
                    </a:lnTo>
                    <a:lnTo>
                      <a:pt x="5504" y="5175"/>
                    </a:lnTo>
                    <a:lnTo>
                      <a:pt x="0" y="5850"/>
                    </a:lnTo>
                    <a:lnTo>
                      <a:pt x="519" y="16425"/>
                    </a:lnTo>
                    <a:lnTo>
                      <a:pt x="5712" y="15750"/>
                    </a:lnTo>
                    <a:lnTo>
                      <a:pt x="11735" y="15750"/>
                    </a:lnTo>
                    <a:lnTo>
                      <a:pt x="12669" y="15975"/>
                    </a:lnTo>
                    <a:lnTo>
                      <a:pt x="12358" y="21600"/>
                    </a:lnTo>
                    <a:lnTo>
                      <a:pt x="21600" y="13050"/>
                    </a:lnTo>
                    <a:lnTo>
                      <a:pt x="21600" y="12825"/>
                    </a:lnTo>
                    <a:close/>
                    <a:moveTo>
                      <a:pt x="21600" y="12825"/>
                    </a:moveTo>
                  </a:path>
                </a:pathLst>
              </a:custGeom>
              <a:solidFill>
                <a:srgbClr val="D7EEA9"/>
              </a:solidFill>
              <a:ln w="317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ru-RU" sz="1050"/>
              </a:p>
            </p:txBody>
          </p:sp>
          <p:sp>
            <p:nvSpPr>
              <p:cNvPr id="37" name="Freeform 143"/>
              <p:cNvSpPr>
                <a:spLocks/>
              </p:cNvSpPr>
              <p:nvPr/>
            </p:nvSpPr>
            <p:spPr bwMode="auto">
              <a:xfrm>
                <a:off x="2002" y="1707"/>
                <a:ext cx="139" cy="195"/>
              </a:xfrm>
              <a:custGeom>
                <a:avLst/>
                <a:gdLst>
                  <a:gd name="T0" fmla="*/ 0 w 21600"/>
                  <a:gd name="T1" fmla="*/ 21600 h 21600"/>
                  <a:gd name="T2" fmla="*/ 14727 w 21600"/>
                  <a:gd name="T3" fmla="*/ 17139 h 21600"/>
                  <a:gd name="T4" fmla="*/ 11455 w 21600"/>
                  <a:gd name="T5" fmla="*/ 15261 h 21600"/>
                  <a:gd name="T6" fmla="*/ 15218 w 21600"/>
                  <a:gd name="T7" fmla="*/ 11152 h 21600"/>
                  <a:gd name="T8" fmla="*/ 18491 w 21600"/>
                  <a:gd name="T9" fmla="*/ 6809 h 21600"/>
                  <a:gd name="T10" fmla="*/ 21600 w 21600"/>
                  <a:gd name="T11" fmla="*/ 2465 h 21600"/>
                  <a:gd name="T12" fmla="*/ 14564 w 21600"/>
                  <a:gd name="T13" fmla="*/ 0 h 21600"/>
                  <a:gd name="T14" fmla="*/ 11945 w 21600"/>
                  <a:gd name="T15" fmla="*/ 4226 h 21600"/>
                  <a:gd name="T16" fmla="*/ 8673 w 21600"/>
                  <a:gd name="T17" fmla="*/ 8217 h 21600"/>
                  <a:gd name="T18" fmla="*/ 5236 w 21600"/>
                  <a:gd name="T19" fmla="*/ 11974 h 21600"/>
                  <a:gd name="T20" fmla="*/ 1964 w 21600"/>
                  <a:gd name="T21" fmla="*/ 10213 h 21600"/>
                  <a:gd name="T22" fmla="*/ 0 w 21600"/>
                  <a:gd name="T23" fmla="*/ 21600 h 21600"/>
                  <a:gd name="T24" fmla="*/ 0 w 21600"/>
                  <a:gd name="T2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4727" y="17139"/>
                    </a:lnTo>
                    <a:lnTo>
                      <a:pt x="11455" y="15261"/>
                    </a:lnTo>
                    <a:lnTo>
                      <a:pt x="15218" y="11152"/>
                    </a:lnTo>
                    <a:lnTo>
                      <a:pt x="18491" y="6809"/>
                    </a:lnTo>
                    <a:lnTo>
                      <a:pt x="21600" y="2465"/>
                    </a:lnTo>
                    <a:lnTo>
                      <a:pt x="14564" y="0"/>
                    </a:lnTo>
                    <a:lnTo>
                      <a:pt x="11945" y="4226"/>
                    </a:lnTo>
                    <a:lnTo>
                      <a:pt x="8673" y="8217"/>
                    </a:lnTo>
                    <a:lnTo>
                      <a:pt x="5236" y="11974"/>
                    </a:lnTo>
                    <a:lnTo>
                      <a:pt x="1964" y="10213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CDDEF5"/>
              </a:solidFill>
              <a:ln w="317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ru-RU" sz="1050"/>
              </a:p>
            </p:txBody>
          </p:sp>
          <p:sp>
            <p:nvSpPr>
              <p:cNvPr id="38" name="Freeform 144"/>
              <p:cNvSpPr>
                <a:spLocks/>
              </p:cNvSpPr>
              <p:nvPr/>
            </p:nvSpPr>
            <p:spPr bwMode="auto">
              <a:xfrm>
                <a:off x="1315" y="1677"/>
                <a:ext cx="126" cy="193"/>
              </a:xfrm>
              <a:custGeom>
                <a:avLst/>
                <a:gdLst>
                  <a:gd name="T0" fmla="*/ 10980 w 21600"/>
                  <a:gd name="T1" fmla="*/ 0 h 21600"/>
                  <a:gd name="T2" fmla="*/ 0 w 21600"/>
                  <a:gd name="T3" fmla="*/ 12157 h 21600"/>
                  <a:gd name="T4" fmla="*/ 4860 w 21600"/>
                  <a:gd name="T5" fmla="*/ 12157 h 21600"/>
                  <a:gd name="T6" fmla="*/ 4860 w 21600"/>
                  <a:gd name="T7" fmla="*/ 21600 h 21600"/>
                  <a:gd name="T8" fmla="*/ 16920 w 21600"/>
                  <a:gd name="T9" fmla="*/ 21600 h 21600"/>
                  <a:gd name="T10" fmla="*/ 16920 w 21600"/>
                  <a:gd name="T11" fmla="*/ 12157 h 21600"/>
                  <a:gd name="T12" fmla="*/ 21600 w 21600"/>
                  <a:gd name="T13" fmla="*/ 12157 h 21600"/>
                  <a:gd name="T14" fmla="*/ 10980 w 21600"/>
                  <a:gd name="T15" fmla="*/ 0 h 21600"/>
                  <a:gd name="T16" fmla="*/ 10980 w 21600"/>
                  <a:gd name="T1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980" y="0"/>
                    </a:moveTo>
                    <a:lnTo>
                      <a:pt x="0" y="12157"/>
                    </a:lnTo>
                    <a:lnTo>
                      <a:pt x="4860" y="12157"/>
                    </a:lnTo>
                    <a:lnTo>
                      <a:pt x="4860" y="21600"/>
                    </a:lnTo>
                    <a:lnTo>
                      <a:pt x="16920" y="21600"/>
                    </a:lnTo>
                    <a:lnTo>
                      <a:pt x="16920" y="12157"/>
                    </a:lnTo>
                    <a:lnTo>
                      <a:pt x="21600" y="12157"/>
                    </a:lnTo>
                    <a:lnTo>
                      <a:pt x="10980" y="0"/>
                    </a:lnTo>
                    <a:close/>
                    <a:moveTo>
                      <a:pt x="10980" y="0"/>
                    </a:moveTo>
                  </a:path>
                </a:pathLst>
              </a:custGeom>
              <a:solidFill>
                <a:srgbClr val="FFB1B7"/>
              </a:solidFill>
              <a:ln w="317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ru-RU" sz="1050"/>
              </a:p>
            </p:txBody>
          </p:sp>
          <p:sp>
            <p:nvSpPr>
              <p:cNvPr id="39" name="Freeform 145"/>
              <p:cNvSpPr>
                <a:spLocks/>
              </p:cNvSpPr>
              <p:nvPr/>
            </p:nvSpPr>
            <p:spPr bwMode="auto">
              <a:xfrm>
                <a:off x="935" y="1103"/>
                <a:ext cx="186" cy="126"/>
              </a:xfrm>
              <a:custGeom>
                <a:avLst/>
                <a:gdLst>
                  <a:gd name="T0" fmla="*/ 12518 w 21600"/>
                  <a:gd name="T1" fmla="*/ 7020 h 21600"/>
                  <a:gd name="T2" fmla="*/ 4173 w 21600"/>
                  <a:gd name="T3" fmla="*/ 0 h 21600"/>
                  <a:gd name="T4" fmla="*/ 0 w 21600"/>
                  <a:gd name="T5" fmla="*/ 10440 h 21600"/>
                  <a:gd name="T6" fmla="*/ 8468 w 21600"/>
                  <a:gd name="T7" fmla="*/ 17460 h 21600"/>
                  <a:gd name="T8" fmla="*/ 6873 w 21600"/>
                  <a:gd name="T9" fmla="*/ 21600 h 21600"/>
                  <a:gd name="T10" fmla="*/ 21600 w 21600"/>
                  <a:gd name="T11" fmla="*/ 21600 h 21600"/>
                  <a:gd name="T12" fmla="*/ 14236 w 21600"/>
                  <a:gd name="T13" fmla="*/ 2880 h 21600"/>
                  <a:gd name="T14" fmla="*/ 12518 w 21600"/>
                  <a:gd name="T15" fmla="*/ 7020 h 21600"/>
                  <a:gd name="T16" fmla="*/ 12518 w 21600"/>
                  <a:gd name="T17" fmla="*/ 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2518" y="7020"/>
                    </a:moveTo>
                    <a:lnTo>
                      <a:pt x="4173" y="0"/>
                    </a:lnTo>
                    <a:lnTo>
                      <a:pt x="0" y="10440"/>
                    </a:lnTo>
                    <a:lnTo>
                      <a:pt x="8468" y="17460"/>
                    </a:lnTo>
                    <a:lnTo>
                      <a:pt x="6873" y="21600"/>
                    </a:lnTo>
                    <a:lnTo>
                      <a:pt x="21600" y="21600"/>
                    </a:lnTo>
                    <a:lnTo>
                      <a:pt x="14236" y="2880"/>
                    </a:lnTo>
                    <a:lnTo>
                      <a:pt x="12518" y="7020"/>
                    </a:lnTo>
                    <a:close/>
                    <a:moveTo>
                      <a:pt x="12518" y="7020"/>
                    </a:moveTo>
                  </a:path>
                </a:pathLst>
              </a:custGeom>
              <a:solidFill>
                <a:srgbClr val="D7EEA9"/>
              </a:solidFill>
              <a:ln w="317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ru-RU" sz="1050"/>
              </a:p>
            </p:txBody>
          </p:sp>
          <p:sp>
            <p:nvSpPr>
              <p:cNvPr id="40" name="Freeform 146"/>
              <p:cNvSpPr>
                <a:spLocks/>
              </p:cNvSpPr>
              <p:nvPr/>
            </p:nvSpPr>
            <p:spPr bwMode="auto">
              <a:xfrm>
                <a:off x="1637" y="1103"/>
                <a:ext cx="185" cy="126"/>
              </a:xfrm>
              <a:custGeom>
                <a:avLst/>
                <a:gdLst>
                  <a:gd name="T0" fmla="*/ 21600 w 21600"/>
                  <a:gd name="T1" fmla="*/ 10440 h 21600"/>
                  <a:gd name="T2" fmla="*/ 17427 w 21600"/>
                  <a:gd name="T3" fmla="*/ 0 h 21600"/>
                  <a:gd name="T4" fmla="*/ 8959 w 21600"/>
                  <a:gd name="T5" fmla="*/ 7020 h 21600"/>
                  <a:gd name="T6" fmla="*/ 7486 w 21600"/>
                  <a:gd name="T7" fmla="*/ 2880 h 21600"/>
                  <a:gd name="T8" fmla="*/ 0 w 21600"/>
                  <a:gd name="T9" fmla="*/ 21600 h 21600"/>
                  <a:gd name="T10" fmla="*/ 14727 w 21600"/>
                  <a:gd name="T11" fmla="*/ 21600 h 21600"/>
                  <a:gd name="T12" fmla="*/ 13132 w 21600"/>
                  <a:gd name="T13" fmla="*/ 17460 h 21600"/>
                  <a:gd name="T14" fmla="*/ 21600 w 21600"/>
                  <a:gd name="T15" fmla="*/ 10440 h 21600"/>
                  <a:gd name="T16" fmla="*/ 21600 w 21600"/>
                  <a:gd name="T17" fmla="*/ 1044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10440"/>
                    </a:moveTo>
                    <a:lnTo>
                      <a:pt x="17427" y="0"/>
                    </a:lnTo>
                    <a:lnTo>
                      <a:pt x="8959" y="7020"/>
                    </a:lnTo>
                    <a:lnTo>
                      <a:pt x="7486" y="2880"/>
                    </a:lnTo>
                    <a:lnTo>
                      <a:pt x="0" y="21600"/>
                    </a:lnTo>
                    <a:lnTo>
                      <a:pt x="14727" y="21600"/>
                    </a:lnTo>
                    <a:lnTo>
                      <a:pt x="13132" y="17460"/>
                    </a:lnTo>
                    <a:lnTo>
                      <a:pt x="21600" y="10440"/>
                    </a:lnTo>
                    <a:close/>
                    <a:moveTo>
                      <a:pt x="21600" y="10440"/>
                    </a:moveTo>
                  </a:path>
                </a:pathLst>
              </a:custGeom>
              <a:solidFill>
                <a:srgbClr val="CDDEF5"/>
              </a:solidFill>
              <a:ln w="317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ru-RU" sz="1050"/>
              </a:p>
            </p:txBody>
          </p:sp>
          <p:grpSp>
            <p:nvGrpSpPr>
              <p:cNvPr id="41" name="Group 170"/>
              <p:cNvGrpSpPr>
                <a:grpSpLocks/>
              </p:cNvGrpSpPr>
              <p:nvPr/>
            </p:nvGrpSpPr>
            <p:grpSpPr bwMode="auto">
              <a:xfrm>
                <a:off x="594" y="635"/>
                <a:ext cx="565" cy="961"/>
                <a:chOff x="0" y="0"/>
                <a:chExt cx="564" cy="960"/>
              </a:xfrm>
            </p:grpSpPr>
            <p:sp>
              <p:nvSpPr>
                <p:cNvPr id="87" name="Freeform 147"/>
                <p:cNvSpPr>
                  <a:spLocks/>
                </p:cNvSpPr>
                <p:nvPr/>
              </p:nvSpPr>
              <p:spPr bwMode="auto">
                <a:xfrm>
                  <a:off x="0" y="883"/>
                  <a:ext cx="77" cy="77"/>
                </a:xfrm>
                <a:custGeom>
                  <a:avLst/>
                  <a:gdLst>
                    <a:gd name="T0" fmla="*/ 10652 w 21600"/>
                    <a:gd name="T1" fmla="*/ 5326 h 21600"/>
                    <a:gd name="T2" fmla="*/ 7101 w 21600"/>
                    <a:gd name="T3" fmla="*/ 6510 h 21600"/>
                    <a:gd name="T4" fmla="*/ 3551 w 21600"/>
                    <a:gd name="T5" fmla="*/ 7101 h 21600"/>
                    <a:gd name="T6" fmla="*/ 7101 w 21600"/>
                    <a:gd name="T7" fmla="*/ 7397 h 21600"/>
                    <a:gd name="T8" fmla="*/ 10652 w 21600"/>
                    <a:gd name="T9" fmla="*/ 7693 h 21600"/>
                    <a:gd name="T10" fmla="*/ 18937 w 21600"/>
                    <a:gd name="T11" fmla="*/ 8581 h 21600"/>
                    <a:gd name="T12" fmla="*/ 19529 w 21600"/>
                    <a:gd name="T13" fmla="*/ 10948 h 21600"/>
                    <a:gd name="T14" fmla="*/ 12427 w 21600"/>
                    <a:gd name="T15" fmla="*/ 15090 h 21600"/>
                    <a:gd name="T16" fmla="*/ 6214 w 21600"/>
                    <a:gd name="T17" fmla="*/ 18641 h 21600"/>
                    <a:gd name="T18" fmla="*/ 9764 w 21600"/>
                    <a:gd name="T19" fmla="*/ 17753 h 21600"/>
                    <a:gd name="T20" fmla="*/ 13907 w 21600"/>
                    <a:gd name="T21" fmla="*/ 17162 h 21600"/>
                    <a:gd name="T22" fmla="*/ 21008 w 21600"/>
                    <a:gd name="T23" fmla="*/ 15682 h 21600"/>
                    <a:gd name="T24" fmla="*/ 21600 w 21600"/>
                    <a:gd name="T25" fmla="*/ 18641 h 21600"/>
                    <a:gd name="T26" fmla="*/ 3847 w 21600"/>
                    <a:gd name="T27" fmla="*/ 21600 h 21600"/>
                    <a:gd name="T28" fmla="*/ 2663 w 21600"/>
                    <a:gd name="T29" fmla="*/ 17458 h 21600"/>
                    <a:gd name="T30" fmla="*/ 9468 w 21600"/>
                    <a:gd name="T31" fmla="*/ 13611 h 21600"/>
                    <a:gd name="T32" fmla="*/ 15090 w 21600"/>
                    <a:gd name="T33" fmla="*/ 10652 h 21600"/>
                    <a:gd name="T34" fmla="*/ 15090 w 21600"/>
                    <a:gd name="T35" fmla="*/ 10356 h 21600"/>
                    <a:gd name="T36" fmla="*/ 8581 w 21600"/>
                    <a:gd name="T37" fmla="*/ 10060 h 21600"/>
                    <a:gd name="T38" fmla="*/ 888 w 21600"/>
                    <a:gd name="T39" fmla="*/ 9468 h 21600"/>
                    <a:gd name="T40" fmla="*/ 0 w 21600"/>
                    <a:gd name="T41" fmla="*/ 5326 h 21600"/>
                    <a:gd name="T42" fmla="*/ 17162 w 21600"/>
                    <a:gd name="T43" fmla="*/ 0 h 21600"/>
                    <a:gd name="T44" fmla="*/ 17753 w 21600"/>
                    <a:gd name="T45" fmla="*/ 3255 h 21600"/>
                    <a:gd name="T46" fmla="*/ 10652 w 21600"/>
                    <a:gd name="T47" fmla="*/ 5326 h 21600"/>
                    <a:gd name="T48" fmla="*/ 10652 w 21600"/>
                    <a:gd name="T49" fmla="*/ 532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1600" h="21600">
                      <a:moveTo>
                        <a:pt x="10652" y="5326"/>
                      </a:moveTo>
                      <a:lnTo>
                        <a:pt x="7101" y="6510"/>
                      </a:lnTo>
                      <a:lnTo>
                        <a:pt x="3551" y="7101"/>
                      </a:lnTo>
                      <a:lnTo>
                        <a:pt x="7101" y="7397"/>
                      </a:lnTo>
                      <a:lnTo>
                        <a:pt x="10652" y="7693"/>
                      </a:lnTo>
                      <a:lnTo>
                        <a:pt x="18937" y="8581"/>
                      </a:lnTo>
                      <a:lnTo>
                        <a:pt x="19529" y="10948"/>
                      </a:lnTo>
                      <a:lnTo>
                        <a:pt x="12427" y="15090"/>
                      </a:lnTo>
                      <a:lnTo>
                        <a:pt x="6214" y="18641"/>
                      </a:lnTo>
                      <a:lnTo>
                        <a:pt x="9764" y="17753"/>
                      </a:lnTo>
                      <a:lnTo>
                        <a:pt x="13907" y="17162"/>
                      </a:lnTo>
                      <a:lnTo>
                        <a:pt x="21008" y="15682"/>
                      </a:lnTo>
                      <a:lnTo>
                        <a:pt x="21600" y="18641"/>
                      </a:lnTo>
                      <a:lnTo>
                        <a:pt x="3847" y="21600"/>
                      </a:lnTo>
                      <a:lnTo>
                        <a:pt x="2663" y="17458"/>
                      </a:lnTo>
                      <a:lnTo>
                        <a:pt x="9468" y="13611"/>
                      </a:lnTo>
                      <a:lnTo>
                        <a:pt x="15090" y="10652"/>
                      </a:lnTo>
                      <a:lnTo>
                        <a:pt x="15090" y="10356"/>
                      </a:lnTo>
                      <a:lnTo>
                        <a:pt x="8581" y="10060"/>
                      </a:lnTo>
                      <a:lnTo>
                        <a:pt x="888" y="9468"/>
                      </a:lnTo>
                      <a:lnTo>
                        <a:pt x="0" y="5326"/>
                      </a:lnTo>
                      <a:lnTo>
                        <a:pt x="17162" y="0"/>
                      </a:lnTo>
                      <a:lnTo>
                        <a:pt x="17753" y="3255"/>
                      </a:lnTo>
                      <a:lnTo>
                        <a:pt x="10652" y="5326"/>
                      </a:lnTo>
                      <a:close/>
                      <a:moveTo>
                        <a:pt x="10652" y="5326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88" name="Freeform 148"/>
                <p:cNvSpPr>
                  <a:spLocks/>
                </p:cNvSpPr>
                <p:nvPr/>
              </p:nvSpPr>
              <p:spPr bwMode="auto">
                <a:xfrm>
                  <a:off x="8" y="831"/>
                  <a:ext cx="52" cy="49"/>
                </a:xfrm>
                <a:custGeom>
                  <a:avLst/>
                  <a:gdLst>
                    <a:gd name="T0" fmla="*/ 1322 w 21600"/>
                    <a:gd name="T1" fmla="*/ 16904 h 21600"/>
                    <a:gd name="T2" fmla="*/ 8376 w 21600"/>
                    <a:gd name="T3" fmla="*/ 15965 h 21600"/>
                    <a:gd name="T4" fmla="*/ 12343 w 21600"/>
                    <a:gd name="T5" fmla="*/ 15496 h 21600"/>
                    <a:gd name="T6" fmla="*/ 16310 w 21600"/>
                    <a:gd name="T7" fmla="*/ 15026 h 21600"/>
                    <a:gd name="T8" fmla="*/ 16310 w 21600"/>
                    <a:gd name="T9" fmla="*/ 14557 h 21600"/>
                    <a:gd name="T10" fmla="*/ 14547 w 21600"/>
                    <a:gd name="T11" fmla="*/ 14087 h 21600"/>
                    <a:gd name="T12" fmla="*/ 13224 w 21600"/>
                    <a:gd name="T13" fmla="*/ 13617 h 21600"/>
                    <a:gd name="T14" fmla="*/ 11461 w 21600"/>
                    <a:gd name="T15" fmla="*/ 13148 h 21600"/>
                    <a:gd name="T16" fmla="*/ 10580 w 21600"/>
                    <a:gd name="T17" fmla="*/ 12678 h 21600"/>
                    <a:gd name="T18" fmla="*/ 441 w 21600"/>
                    <a:gd name="T19" fmla="*/ 9391 h 21600"/>
                    <a:gd name="T20" fmla="*/ 0 w 21600"/>
                    <a:gd name="T21" fmla="*/ 2817 h 21600"/>
                    <a:gd name="T22" fmla="*/ 18955 w 21600"/>
                    <a:gd name="T23" fmla="*/ 0 h 21600"/>
                    <a:gd name="T24" fmla="*/ 19396 w 21600"/>
                    <a:gd name="T25" fmla="*/ 5165 h 21600"/>
                    <a:gd name="T26" fmla="*/ 12343 w 21600"/>
                    <a:gd name="T27" fmla="*/ 6104 h 21600"/>
                    <a:gd name="T28" fmla="*/ 10139 w 21600"/>
                    <a:gd name="T29" fmla="*/ 6574 h 21600"/>
                    <a:gd name="T30" fmla="*/ 7494 w 21600"/>
                    <a:gd name="T31" fmla="*/ 6574 h 21600"/>
                    <a:gd name="T32" fmla="*/ 4408 w 21600"/>
                    <a:gd name="T33" fmla="*/ 7043 h 21600"/>
                    <a:gd name="T34" fmla="*/ 6171 w 21600"/>
                    <a:gd name="T35" fmla="*/ 7513 h 21600"/>
                    <a:gd name="T36" fmla="*/ 7494 w 21600"/>
                    <a:gd name="T37" fmla="*/ 7983 h 21600"/>
                    <a:gd name="T38" fmla="*/ 9257 w 21600"/>
                    <a:gd name="T39" fmla="*/ 8452 h 21600"/>
                    <a:gd name="T40" fmla="*/ 10580 w 21600"/>
                    <a:gd name="T41" fmla="*/ 8922 h 21600"/>
                    <a:gd name="T42" fmla="*/ 15429 w 21600"/>
                    <a:gd name="T43" fmla="*/ 10800 h 21600"/>
                    <a:gd name="T44" fmla="*/ 20718 w 21600"/>
                    <a:gd name="T45" fmla="*/ 12678 h 21600"/>
                    <a:gd name="T46" fmla="*/ 21600 w 21600"/>
                    <a:gd name="T47" fmla="*/ 18783 h 21600"/>
                    <a:gd name="T48" fmla="*/ 2204 w 21600"/>
                    <a:gd name="T49" fmla="*/ 21600 h 21600"/>
                    <a:gd name="T50" fmla="*/ 1322 w 21600"/>
                    <a:gd name="T51" fmla="*/ 16904 h 21600"/>
                    <a:gd name="T52" fmla="*/ 1322 w 21600"/>
                    <a:gd name="T53" fmla="*/ 1690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1600" h="21600">
                      <a:moveTo>
                        <a:pt x="1322" y="16904"/>
                      </a:moveTo>
                      <a:lnTo>
                        <a:pt x="8376" y="15965"/>
                      </a:lnTo>
                      <a:lnTo>
                        <a:pt x="12343" y="15496"/>
                      </a:lnTo>
                      <a:lnTo>
                        <a:pt x="16310" y="15026"/>
                      </a:lnTo>
                      <a:lnTo>
                        <a:pt x="16310" y="14557"/>
                      </a:lnTo>
                      <a:lnTo>
                        <a:pt x="14547" y="14087"/>
                      </a:lnTo>
                      <a:lnTo>
                        <a:pt x="13224" y="13617"/>
                      </a:lnTo>
                      <a:lnTo>
                        <a:pt x="11461" y="13148"/>
                      </a:lnTo>
                      <a:lnTo>
                        <a:pt x="10580" y="12678"/>
                      </a:lnTo>
                      <a:lnTo>
                        <a:pt x="441" y="9391"/>
                      </a:lnTo>
                      <a:lnTo>
                        <a:pt x="0" y="2817"/>
                      </a:lnTo>
                      <a:lnTo>
                        <a:pt x="18955" y="0"/>
                      </a:lnTo>
                      <a:lnTo>
                        <a:pt x="19396" y="5165"/>
                      </a:lnTo>
                      <a:lnTo>
                        <a:pt x="12343" y="6104"/>
                      </a:lnTo>
                      <a:lnTo>
                        <a:pt x="10139" y="6574"/>
                      </a:lnTo>
                      <a:lnTo>
                        <a:pt x="7494" y="6574"/>
                      </a:lnTo>
                      <a:lnTo>
                        <a:pt x="4408" y="7043"/>
                      </a:lnTo>
                      <a:lnTo>
                        <a:pt x="6171" y="7513"/>
                      </a:lnTo>
                      <a:lnTo>
                        <a:pt x="7494" y="7983"/>
                      </a:lnTo>
                      <a:lnTo>
                        <a:pt x="9257" y="8452"/>
                      </a:lnTo>
                      <a:lnTo>
                        <a:pt x="10580" y="8922"/>
                      </a:lnTo>
                      <a:lnTo>
                        <a:pt x="15429" y="10800"/>
                      </a:lnTo>
                      <a:lnTo>
                        <a:pt x="20718" y="12678"/>
                      </a:lnTo>
                      <a:lnTo>
                        <a:pt x="21600" y="18783"/>
                      </a:lnTo>
                      <a:lnTo>
                        <a:pt x="2204" y="21600"/>
                      </a:lnTo>
                      <a:lnTo>
                        <a:pt x="1322" y="16904"/>
                      </a:lnTo>
                      <a:close/>
                      <a:moveTo>
                        <a:pt x="1322" y="16904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89" name="Freeform 149"/>
                <p:cNvSpPr>
                  <a:spLocks/>
                </p:cNvSpPr>
                <p:nvPr/>
              </p:nvSpPr>
              <p:spPr bwMode="auto">
                <a:xfrm>
                  <a:off x="3" y="786"/>
                  <a:ext cx="48" cy="39"/>
                </a:xfrm>
                <a:custGeom>
                  <a:avLst/>
                  <a:gdLst>
                    <a:gd name="T0" fmla="*/ 20191 w 21600"/>
                    <a:gd name="T1" fmla="*/ 0 h 21600"/>
                    <a:gd name="T2" fmla="*/ 20661 w 21600"/>
                    <a:gd name="T3" fmla="*/ 1751 h 21600"/>
                    <a:gd name="T4" fmla="*/ 21600 w 21600"/>
                    <a:gd name="T5" fmla="*/ 7589 h 21600"/>
                    <a:gd name="T6" fmla="*/ 21130 w 21600"/>
                    <a:gd name="T7" fmla="*/ 12843 h 21600"/>
                    <a:gd name="T8" fmla="*/ 19252 w 21600"/>
                    <a:gd name="T9" fmla="*/ 16930 h 21600"/>
                    <a:gd name="T10" fmla="*/ 15965 w 21600"/>
                    <a:gd name="T11" fmla="*/ 20432 h 21600"/>
                    <a:gd name="T12" fmla="*/ 12209 w 21600"/>
                    <a:gd name="T13" fmla="*/ 21600 h 21600"/>
                    <a:gd name="T14" fmla="*/ 7513 w 21600"/>
                    <a:gd name="T15" fmla="*/ 21016 h 21600"/>
                    <a:gd name="T16" fmla="*/ 3757 w 21600"/>
                    <a:gd name="T17" fmla="*/ 18681 h 21600"/>
                    <a:gd name="T18" fmla="*/ 1409 w 21600"/>
                    <a:gd name="T19" fmla="*/ 14011 h 21600"/>
                    <a:gd name="T20" fmla="*/ 0 w 21600"/>
                    <a:gd name="T21" fmla="*/ 8173 h 21600"/>
                    <a:gd name="T22" fmla="*/ 0 w 21600"/>
                    <a:gd name="T23" fmla="*/ 5254 h 21600"/>
                    <a:gd name="T24" fmla="*/ 470 w 21600"/>
                    <a:gd name="T25" fmla="*/ 3503 h 21600"/>
                    <a:gd name="T26" fmla="*/ 470 w 21600"/>
                    <a:gd name="T27" fmla="*/ 2335 h 21600"/>
                    <a:gd name="T28" fmla="*/ 4226 w 21600"/>
                    <a:gd name="T29" fmla="*/ 2919 h 21600"/>
                    <a:gd name="T30" fmla="*/ 4226 w 21600"/>
                    <a:gd name="T31" fmla="*/ 4086 h 21600"/>
                    <a:gd name="T32" fmla="*/ 3757 w 21600"/>
                    <a:gd name="T33" fmla="*/ 5838 h 21600"/>
                    <a:gd name="T34" fmla="*/ 3757 w 21600"/>
                    <a:gd name="T35" fmla="*/ 7589 h 21600"/>
                    <a:gd name="T36" fmla="*/ 5165 w 21600"/>
                    <a:gd name="T37" fmla="*/ 11676 h 21600"/>
                    <a:gd name="T38" fmla="*/ 7983 w 21600"/>
                    <a:gd name="T39" fmla="*/ 14595 h 21600"/>
                    <a:gd name="T40" fmla="*/ 11270 w 21600"/>
                    <a:gd name="T41" fmla="*/ 15178 h 21600"/>
                    <a:gd name="T42" fmla="*/ 14087 w 21600"/>
                    <a:gd name="T43" fmla="*/ 14011 h 21600"/>
                    <a:gd name="T44" fmla="*/ 15965 w 21600"/>
                    <a:gd name="T45" fmla="*/ 12259 h 21600"/>
                    <a:gd name="T46" fmla="*/ 16904 w 21600"/>
                    <a:gd name="T47" fmla="*/ 9341 h 21600"/>
                    <a:gd name="T48" fmla="*/ 17374 w 21600"/>
                    <a:gd name="T49" fmla="*/ 6422 h 21600"/>
                    <a:gd name="T50" fmla="*/ 16435 w 21600"/>
                    <a:gd name="T51" fmla="*/ 4086 h 21600"/>
                    <a:gd name="T52" fmla="*/ 15965 w 21600"/>
                    <a:gd name="T53" fmla="*/ 1751 h 21600"/>
                    <a:gd name="T54" fmla="*/ 20191 w 21600"/>
                    <a:gd name="T55" fmla="*/ 0 h 21600"/>
                    <a:gd name="T56" fmla="*/ 20191 w 21600"/>
                    <a:gd name="T5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1600" h="21600">
                      <a:moveTo>
                        <a:pt x="20191" y="0"/>
                      </a:moveTo>
                      <a:lnTo>
                        <a:pt x="20661" y="1751"/>
                      </a:lnTo>
                      <a:lnTo>
                        <a:pt x="21600" y="7589"/>
                      </a:lnTo>
                      <a:lnTo>
                        <a:pt x="21130" y="12843"/>
                      </a:lnTo>
                      <a:lnTo>
                        <a:pt x="19252" y="16930"/>
                      </a:lnTo>
                      <a:lnTo>
                        <a:pt x="15965" y="20432"/>
                      </a:lnTo>
                      <a:lnTo>
                        <a:pt x="12209" y="21600"/>
                      </a:lnTo>
                      <a:lnTo>
                        <a:pt x="7513" y="21016"/>
                      </a:lnTo>
                      <a:lnTo>
                        <a:pt x="3757" y="18681"/>
                      </a:lnTo>
                      <a:lnTo>
                        <a:pt x="1409" y="14011"/>
                      </a:lnTo>
                      <a:lnTo>
                        <a:pt x="0" y="8173"/>
                      </a:lnTo>
                      <a:lnTo>
                        <a:pt x="0" y="5254"/>
                      </a:lnTo>
                      <a:lnTo>
                        <a:pt x="470" y="3503"/>
                      </a:lnTo>
                      <a:lnTo>
                        <a:pt x="470" y="2335"/>
                      </a:lnTo>
                      <a:lnTo>
                        <a:pt x="4226" y="2919"/>
                      </a:lnTo>
                      <a:lnTo>
                        <a:pt x="4226" y="4086"/>
                      </a:lnTo>
                      <a:lnTo>
                        <a:pt x="3757" y="5838"/>
                      </a:lnTo>
                      <a:lnTo>
                        <a:pt x="3757" y="7589"/>
                      </a:lnTo>
                      <a:lnTo>
                        <a:pt x="5165" y="11676"/>
                      </a:lnTo>
                      <a:lnTo>
                        <a:pt x="7983" y="14595"/>
                      </a:lnTo>
                      <a:lnTo>
                        <a:pt x="11270" y="15178"/>
                      </a:lnTo>
                      <a:lnTo>
                        <a:pt x="14087" y="14011"/>
                      </a:lnTo>
                      <a:lnTo>
                        <a:pt x="15965" y="12259"/>
                      </a:lnTo>
                      <a:lnTo>
                        <a:pt x="16904" y="9341"/>
                      </a:lnTo>
                      <a:lnTo>
                        <a:pt x="17374" y="6422"/>
                      </a:lnTo>
                      <a:lnTo>
                        <a:pt x="16435" y="4086"/>
                      </a:lnTo>
                      <a:lnTo>
                        <a:pt x="15965" y="1751"/>
                      </a:lnTo>
                      <a:lnTo>
                        <a:pt x="20191" y="0"/>
                      </a:lnTo>
                      <a:close/>
                      <a:moveTo>
                        <a:pt x="20191" y="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90" name="Freeform 150"/>
                <p:cNvSpPr>
                  <a:spLocks/>
                </p:cNvSpPr>
                <p:nvPr/>
              </p:nvSpPr>
              <p:spPr bwMode="auto">
                <a:xfrm>
                  <a:off x="1" y="746"/>
                  <a:ext cx="48" cy="37"/>
                </a:xfrm>
                <a:custGeom>
                  <a:avLst/>
                  <a:gdLst>
                    <a:gd name="T0" fmla="*/ 20191 w 21600"/>
                    <a:gd name="T1" fmla="*/ 0 h 21600"/>
                    <a:gd name="T2" fmla="*/ 20661 w 21600"/>
                    <a:gd name="T3" fmla="*/ 617 h 21600"/>
                    <a:gd name="T4" fmla="*/ 21130 w 21600"/>
                    <a:gd name="T5" fmla="*/ 2469 h 21600"/>
                    <a:gd name="T6" fmla="*/ 21600 w 21600"/>
                    <a:gd name="T7" fmla="*/ 4937 h 21600"/>
                    <a:gd name="T8" fmla="*/ 21600 w 21600"/>
                    <a:gd name="T9" fmla="*/ 7406 h 21600"/>
                    <a:gd name="T10" fmla="*/ 20661 w 21600"/>
                    <a:gd name="T11" fmla="*/ 13577 h 21600"/>
                    <a:gd name="T12" fmla="*/ 18783 w 21600"/>
                    <a:gd name="T13" fmla="*/ 17280 h 21600"/>
                    <a:gd name="T14" fmla="*/ 15026 w 21600"/>
                    <a:gd name="T15" fmla="*/ 20366 h 21600"/>
                    <a:gd name="T16" fmla="*/ 11270 w 21600"/>
                    <a:gd name="T17" fmla="*/ 21600 h 21600"/>
                    <a:gd name="T18" fmla="*/ 7043 w 21600"/>
                    <a:gd name="T19" fmla="*/ 20366 h 21600"/>
                    <a:gd name="T20" fmla="*/ 3287 w 21600"/>
                    <a:gd name="T21" fmla="*/ 17897 h 21600"/>
                    <a:gd name="T22" fmla="*/ 939 w 21600"/>
                    <a:gd name="T23" fmla="*/ 13577 h 21600"/>
                    <a:gd name="T24" fmla="*/ 0 w 21600"/>
                    <a:gd name="T25" fmla="*/ 6789 h 21600"/>
                    <a:gd name="T26" fmla="*/ 0 w 21600"/>
                    <a:gd name="T27" fmla="*/ 4937 h 21600"/>
                    <a:gd name="T28" fmla="*/ 470 w 21600"/>
                    <a:gd name="T29" fmla="*/ 3086 h 21600"/>
                    <a:gd name="T30" fmla="*/ 470 w 21600"/>
                    <a:gd name="T31" fmla="*/ 1234 h 21600"/>
                    <a:gd name="T32" fmla="*/ 939 w 21600"/>
                    <a:gd name="T33" fmla="*/ 0 h 21600"/>
                    <a:gd name="T34" fmla="*/ 4696 w 21600"/>
                    <a:gd name="T35" fmla="*/ 1234 h 21600"/>
                    <a:gd name="T36" fmla="*/ 3757 w 21600"/>
                    <a:gd name="T37" fmla="*/ 3703 h 21600"/>
                    <a:gd name="T38" fmla="*/ 3757 w 21600"/>
                    <a:gd name="T39" fmla="*/ 6171 h 21600"/>
                    <a:gd name="T40" fmla="*/ 5165 w 21600"/>
                    <a:gd name="T41" fmla="*/ 11109 h 21600"/>
                    <a:gd name="T42" fmla="*/ 7513 w 21600"/>
                    <a:gd name="T43" fmla="*/ 13577 h 21600"/>
                    <a:gd name="T44" fmla="*/ 11270 w 21600"/>
                    <a:gd name="T45" fmla="*/ 14811 h 21600"/>
                    <a:gd name="T46" fmla="*/ 15026 w 21600"/>
                    <a:gd name="T47" fmla="*/ 13577 h 21600"/>
                    <a:gd name="T48" fmla="*/ 15496 w 21600"/>
                    <a:gd name="T49" fmla="*/ 12343 h 21600"/>
                    <a:gd name="T50" fmla="*/ 16435 w 21600"/>
                    <a:gd name="T51" fmla="*/ 10491 h 21600"/>
                    <a:gd name="T52" fmla="*/ 17374 w 21600"/>
                    <a:gd name="T53" fmla="*/ 8023 h 21600"/>
                    <a:gd name="T54" fmla="*/ 17374 w 21600"/>
                    <a:gd name="T55" fmla="*/ 3703 h 21600"/>
                    <a:gd name="T56" fmla="*/ 16435 w 21600"/>
                    <a:gd name="T57" fmla="*/ 0 h 21600"/>
                    <a:gd name="T58" fmla="*/ 20191 w 21600"/>
                    <a:gd name="T59" fmla="*/ 0 h 21600"/>
                    <a:gd name="T60" fmla="*/ 20191 w 21600"/>
                    <a:gd name="T6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600" h="21600">
                      <a:moveTo>
                        <a:pt x="20191" y="0"/>
                      </a:moveTo>
                      <a:lnTo>
                        <a:pt x="20661" y="617"/>
                      </a:lnTo>
                      <a:lnTo>
                        <a:pt x="21130" y="2469"/>
                      </a:lnTo>
                      <a:lnTo>
                        <a:pt x="21600" y="4937"/>
                      </a:lnTo>
                      <a:lnTo>
                        <a:pt x="21600" y="7406"/>
                      </a:lnTo>
                      <a:lnTo>
                        <a:pt x="20661" y="13577"/>
                      </a:lnTo>
                      <a:lnTo>
                        <a:pt x="18783" y="17280"/>
                      </a:lnTo>
                      <a:lnTo>
                        <a:pt x="15026" y="20366"/>
                      </a:lnTo>
                      <a:lnTo>
                        <a:pt x="11270" y="21600"/>
                      </a:lnTo>
                      <a:lnTo>
                        <a:pt x="7043" y="20366"/>
                      </a:lnTo>
                      <a:lnTo>
                        <a:pt x="3287" y="17897"/>
                      </a:lnTo>
                      <a:lnTo>
                        <a:pt x="939" y="13577"/>
                      </a:lnTo>
                      <a:lnTo>
                        <a:pt x="0" y="6789"/>
                      </a:lnTo>
                      <a:lnTo>
                        <a:pt x="0" y="4937"/>
                      </a:lnTo>
                      <a:lnTo>
                        <a:pt x="470" y="3086"/>
                      </a:lnTo>
                      <a:lnTo>
                        <a:pt x="470" y="1234"/>
                      </a:lnTo>
                      <a:lnTo>
                        <a:pt x="939" y="0"/>
                      </a:lnTo>
                      <a:lnTo>
                        <a:pt x="4696" y="1234"/>
                      </a:lnTo>
                      <a:lnTo>
                        <a:pt x="3757" y="3703"/>
                      </a:lnTo>
                      <a:lnTo>
                        <a:pt x="3757" y="6171"/>
                      </a:lnTo>
                      <a:lnTo>
                        <a:pt x="5165" y="11109"/>
                      </a:lnTo>
                      <a:lnTo>
                        <a:pt x="7513" y="13577"/>
                      </a:lnTo>
                      <a:lnTo>
                        <a:pt x="11270" y="14811"/>
                      </a:lnTo>
                      <a:lnTo>
                        <a:pt x="15026" y="13577"/>
                      </a:lnTo>
                      <a:lnTo>
                        <a:pt x="15496" y="12343"/>
                      </a:lnTo>
                      <a:lnTo>
                        <a:pt x="16435" y="10491"/>
                      </a:lnTo>
                      <a:lnTo>
                        <a:pt x="17374" y="8023"/>
                      </a:lnTo>
                      <a:lnTo>
                        <a:pt x="17374" y="3703"/>
                      </a:lnTo>
                      <a:lnTo>
                        <a:pt x="16435" y="0"/>
                      </a:lnTo>
                      <a:lnTo>
                        <a:pt x="20191" y="0"/>
                      </a:lnTo>
                      <a:close/>
                      <a:moveTo>
                        <a:pt x="20191" y="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91" name="Freeform 151"/>
                <p:cNvSpPr>
                  <a:spLocks/>
                </p:cNvSpPr>
                <p:nvPr/>
              </p:nvSpPr>
              <p:spPr bwMode="auto">
                <a:xfrm>
                  <a:off x="2" y="693"/>
                  <a:ext cx="47" cy="44"/>
                </a:xfrm>
                <a:custGeom>
                  <a:avLst/>
                  <a:gdLst>
                    <a:gd name="T0" fmla="*/ 0 w 21600"/>
                    <a:gd name="T1" fmla="*/ 15429 h 21600"/>
                    <a:gd name="T2" fmla="*/ 12000 w 21600"/>
                    <a:gd name="T3" fmla="*/ 15429 h 21600"/>
                    <a:gd name="T4" fmla="*/ 15840 w 21600"/>
                    <a:gd name="T5" fmla="*/ 15943 h 21600"/>
                    <a:gd name="T6" fmla="*/ 14880 w 21600"/>
                    <a:gd name="T7" fmla="*/ 14914 h 21600"/>
                    <a:gd name="T8" fmla="*/ 12960 w 21600"/>
                    <a:gd name="T9" fmla="*/ 13886 h 21600"/>
                    <a:gd name="T10" fmla="*/ 11520 w 21600"/>
                    <a:gd name="T11" fmla="*/ 13371 h 21600"/>
                    <a:gd name="T12" fmla="*/ 10080 w 21600"/>
                    <a:gd name="T13" fmla="*/ 12343 h 21600"/>
                    <a:gd name="T14" fmla="*/ 480 w 21600"/>
                    <a:gd name="T15" fmla="*/ 6686 h 21600"/>
                    <a:gd name="T16" fmla="*/ 960 w 21600"/>
                    <a:gd name="T17" fmla="*/ 0 h 21600"/>
                    <a:gd name="T18" fmla="*/ 21600 w 21600"/>
                    <a:gd name="T19" fmla="*/ 514 h 21600"/>
                    <a:gd name="T20" fmla="*/ 21600 w 21600"/>
                    <a:gd name="T21" fmla="*/ 6171 h 21600"/>
                    <a:gd name="T22" fmla="*/ 14400 w 21600"/>
                    <a:gd name="T23" fmla="*/ 6171 h 21600"/>
                    <a:gd name="T24" fmla="*/ 11040 w 21600"/>
                    <a:gd name="T25" fmla="*/ 5657 h 21600"/>
                    <a:gd name="T26" fmla="*/ 8160 w 21600"/>
                    <a:gd name="T27" fmla="*/ 5657 h 21600"/>
                    <a:gd name="T28" fmla="*/ 4800 w 21600"/>
                    <a:gd name="T29" fmla="*/ 5143 h 21600"/>
                    <a:gd name="T30" fmla="*/ 6720 w 21600"/>
                    <a:gd name="T31" fmla="*/ 6171 h 21600"/>
                    <a:gd name="T32" fmla="*/ 8160 w 21600"/>
                    <a:gd name="T33" fmla="*/ 7200 h 21600"/>
                    <a:gd name="T34" fmla="*/ 9600 w 21600"/>
                    <a:gd name="T35" fmla="*/ 7714 h 21600"/>
                    <a:gd name="T36" fmla="*/ 11040 w 21600"/>
                    <a:gd name="T37" fmla="*/ 8743 h 21600"/>
                    <a:gd name="T38" fmla="*/ 21120 w 21600"/>
                    <a:gd name="T39" fmla="*/ 14400 h 21600"/>
                    <a:gd name="T40" fmla="*/ 21120 w 21600"/>
                    <a:gd name="T41" fmla="*/ 21600 h 21600"/>
                    <a:gd name="T42" fmla="*/ 0 w 21600"/>
                    <a:gd name="T43" fmla="*/ 20571 h 21600"/>
                    <a:gd name="T44" fmla="*/ 0 w 21600"/>
                    <a:gd name="T45" fmla="*/ 15429 h 21600"/>
                    <a:gd name="T46" fmla="*/ 0 w 21600"/>
                    <a:gd name="T47" fmla="*/ 15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1600" h="21600">
                      <a:moveTo>
                        <a:pt x="0" y="15429"/>
                      </a:moveTo>
                      <a:lnTo>
                        <a:pt x="12000" y="15429"/>
                      </a:lnTo>
                      <a:lnTo>
                        <a:pt x="15840" y="15943"/>
                      </a:lnTo>
                      <a:lnTo>
                        <a:pt x="14880" y="14914"/>
                      </a:lnTo>
                      <a:lnTo>
                        <a:pt x="12960" y="13886"/>
                      </a:lnTo>
                      <a:lnTo>
                        <a:pt x="11520" y="13371"/>
                      </a:lnTo>
                      <a:lnTo>
                        <a:pt x="10080" y="12343"/>
                      </a:lnTo>
                      <a:lnTo>
                        <a:pt x="480" y="6686"/>
                      </a:lnTo>
                      <a:lnTo>
                        <a:pt x="960" y="0"/>
                      </a:lnTo>
                      <a:lnTo>
                        <a:pt x="21600" y="514"/>
                      </a:lnTo>
                      <a:lnTo>
                        <a:pt x="21600" y="6171"/>
                      </a:lnTo>
                      <a:lnTo>
                        <a:pt x="14400" y="6171"/>
                      </a:lnTo>
                      <a:lnTo>
                        <a:pt x="11040" y="5657"/>
                      </a:lnTo>
                      <a:lnTo>
                        <a:pt x="8160" y="5657"/>
                      </a:lnTo>
                      <a:lnTo>
                        <a:pt x="4800" y="5143"/>
                      </a:lnTo>
                      <a:lnTo>
                        <a:pt x="6720" y="6171"/>
                      </a:lnTo>
                      <a:lnTo>
                        <a:pt x="8160" y="7200"/>
                      </a:lnTo>
                      <a:lnTo>
                        <a:pt x="9600" y="7714"/>
                      </a:lnTo>
                      <a:lnTo>
                        <a:pt x="11040" y="8743"/>
                      </a:lnTo>
                      <a:lnTo>
                        <a:pt x="21120" y="14400"/>
                      </a:lnTo>
                      <a:lnTo>
                        <a:pt x="21120" y="21600"/>
                      </a:lnTo>
                      <a:lnTo>
                        <a:pt x="0" y="20571"/>
                      </a:lnTo>
                      <a:lnTo>
                        <a:pt x="0" y="15429"/>
                      </a:lnTo>
                      <a:close/>
                      <a:moveTo>
                        <a:pt x="0" y="15429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92" name="AutoShape 152"/>
                <p:cNvSpPr>
                  <a:spLocks/>
                </p:cNvSpPr>
                <p:nvPr/>
              </p:nvSpPr>
              <p:spPr bwMode="auto">
                <a:xfrm>
                  <a:off x="6" y="640"/>
                  <a:ext cx="48" cy="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2348"/>
                      </a:moveTo>
                      <a:lnTo>
                        <a:pt x="21130" y="7513"/>
                      </a:lnTo>
                      <a:lnTo>
                        <a:pt x="12678" y="6574"/>
                      </a:lnTo>
                      <a:lnTo>
                        <a:pt x="12678" y="8452"/>
                      </a:lnTo>
                      <a:lnTo>
                        <a:pt x="12678" y="9861"/>
                      </a:lnTo>
                      <a:lnTo>
                        <a:pt x="12678" y="10800"/>
                      </a:lnTo>
                      <a:lnTo>
                        <a:pt x="13148" y="10800"/>
                      </a:lnTo>
                      <a:lnTo>
                        <a:pt x="13617" y="11739"/>
                      </a:lnTo>
                      <a:lnTo>
                        <a:pt x="14557" y="12678"/>
                      </a:lnTo>
                      <a:lnTo>
                        <a:pt x="15965" y="13617"/>
                      </a:lnTo>
                      <a:lnTo>
                        <a:pt x="16904" y="14087"/>
                      </a:lnTo>
                      <a:lnTo>
                        <a:pt x="18313" y="14557"/>
                      </a:lnTo>
                      <a:lnTo>
                        <a:pt x="19252" y="15026"/>
                      </a:lnTo>
                      <a:lnTo>
                        <a:pt x="20191" y="15965"/>
                      </a:lnTo>
                      <a:lnTo>
                        <a:pt x="19722" y="21600"/>
                      </a:lnTo>
                      <a:lnTo>
                        <a:pt x="18313" y="20661"/>
                      </a:lnTo>
                      <a:lnTo>
                        <a:pt x="17374" y="20191"/>
                      </a:lnTo>
                      <a:lnTo>
                        <a:pt x="15965" y="19252"/>
                      </a:lnTo>
                      <a:lnTo>
                        <a:pt x="14087" y="18313"/>
                      </a:lnTo>
                      <a:lnTo>
                        <a:pt x="12678" y="17374"/>
                      </a:lnTo>
                      <a:lnTo>
                        <a:pt x="11739" y="15965"/>
                      </a:lnTo>
                      <a:lnTo>
                        <a:pt x="11270" y="15026"/>
                      </a:lnTo>
                      <a:lnTo>
                        <a:pt x="10800" y="13617"/>
                      </a:lnTo>
                      <a:lnTo>
                        <a:pt x="10330" y="15026"/>
                      </a:lnTo>
                      <a:lnTo>
                        <a:pt x="9861" y="15965"/>
                      </a:lnTo>
                      <a:lnTo>
                        <a:pt x="8922" y="16904"/>
                      </a:lnTo>
                      <a:lnTo>
                        <a:pt x="7513" y="17843"/>
                      </a:lnTo>
                      <a:lnTo>
                        <a:pt x="6104" y="18313"/>
                      </a:lnTo>
                      <a:lnTo>
                        <a:pt x="3287" y="18313"/>
                      </a:lnTo>
                      <a:lnTo>
                        <a:pt x="2348" y="17374"/>
                      </a:lnTo>
                      <a:lnTo>
                        <a:pt x="1409" y="16904"/>
                      </a:lnTo>
                      <a:lnTo>
                        <a:pt x="939" y="15496"/>
                      </a:lnTo>
                      <a:lnTo>
                        <a:pt x="470" y="14557"/>
                      </a:lnTo>
                      <a:lnTo>
                        <a:pt x="0" y="11270"/>
                      </a:lnTo>
                      <a:lnTo>
                        <a:pt x="0" y="7513"/>
                      </a:lnTo>
                      <a:lnTo>
                        <a:pt x="470" y="3287"/>
                      </a:lnTo>
                      <a:lnTo>
                        <a:pt x="939" y="0"/>
                      </a:lnTo>
                      <a:lnTo>
                        <a:pt x="21600" y="2348"/>
                      </a:lnTo>
                      <a:close/>
                      <a:moveTo>
                        <a:pt x="3287" y="5635"/>
                      </a:moveTo>
                      <a:lnTo>
                        <a:pt x="3287" y="7513"/>
                      </a:lnTo>
                      <a:lnTo>
                        <a:pt x="2817" y="8452"/>
                      </a:lnTo>
                      <a:lnTo>
                        <a:pt x="2817" y="9861"/>
                      </a:lnTo>
                      <a:lnTo>
                        <a:pt x="3287" y="10800"/>
                      </a:lnTo>
                      <a:lnTo>
                        <a:pt x="4226" y="12678"/>
                      </a:lnTo>
                      <a:lnTo>
                        <a:pt x="5635" y="13148"/>
                      </a:lnTo>
                      <a:lnTo>
                        <a:pt x="7043" y="12678"/>
                      </a:lnTo>
                      <a:lnTo>
                        <a:pt x="7983" y="12209"/>
                      </a:lnTo>
                      <a:lnTo>
                        <a:pt x="8922" y="11270"/>
                      </a:lnTo>
                      <a:lnTo>
                        <a:pt x="9391" y="10330"/>
                      </a:lnTo>
                      <a:lnTo>
                        <a:pt x="9391" y="7513"/>
                      </a:lnTo>
                      <a:lnTo>
                        <a:pt x="9861" y="6574"/>
                      </a:lnTo>
                      <a:lnTo>
                        <a:pt x="9861" y="6104"/>
                      </a:lnTo>
                      <a:lnTo>
                        <a:pt x="3287" y="5635"/>
                      </a:lnTo>
                      <a:close/>
                      <a:moveTo>
                        <a:pt x="3287" y="5635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93" name="Freeform 153"/>
                <p:cNvSpPr>
                  <a:spLocks/>
                </p:cNvSpPr>
                <p:nvPr/>
              </p:nvSpPr>
              <p:spPr bwMode="auto">
                <a:xfrm>
                  <a:off x="43" y="618"/>
                  <a:ext cx="24" cy="23"/>
                </a:xfrm>
                <a:custGeom>
                  <a:avLst/>
                  <a:gdLst>
                    <a:gd name="T0" fmla="*/ 20661 w 21600"/>
                    <a:gd name="T1" fmla="*/ 21600 h 21600"/>
                    <a:gd name="T2" fmla="*/ 11270 w 21600"/>
                    <a:gd name="T3" fmla="*/ 16691 h 21600"/>
                    <a:gd name="T4" fmla="*/ 0 w 21600"/>
                    <a:gd name="T5" fmla="*/ 12764 h 21600"/>
                    <a:gd name="T6" fmla="*/ 939 w 21600"/>
                    <a:gd name="T7" fmla="*/ 0 h 21600"/>
                    <a:gd name="T8" fmla="*/ 12209 w 21600"/>
                    <a:gd name="T9" fmla="*/ 6873 h 21600"/>
                    <a:gd name="T10" fmla="*/ 21600 w 21600"/>
                    <a:gd name="T11" fmla="*/ 14727 h 21600"/>
                    <a:gd name="T12" fmla="*/ 20661 w 21600"/>
                    <a:gd name="T13" fmla="*/ 21600 h 21600"/>
                    <a:gd name="T14" fmla="*/ 20661 w 21600"/>
                    <a:gd name="T1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0661" y="21600"/>
                      </a:moveTo>
                      <a:lnTo>
                        <a:pt x="11270" y="16691"/>
                      </a:lnTo>
                      <a:lnTo>
                        <a:pt x="0" y="12764"/>
                      </a:lnTo>
                      <a:lnTo>
                        <a:pt x="939" y="0"/>
                      </a:lnTo>
                      <a:lnTo>
                        <a:pt x="12209" y="6873"/>
                      </a:lnTo>
                      <a:lnTo>
                        <a:pt x="21600" y="14727"/>
                      </a:lnTo>
                      <a:lnTo>
                        <a:pt x="20661" y="21600"/>
                      </a:lnTo>
                      <a:close/>
                      <a:moveTo>
                        <a:pt x="20661" y="2160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94" name="Freeform 154"/>
                <p:cNvSpPr>
                  <a:spLocks/>
                </p:cNvSpPr>
                <p:nvPr/>
              </p:nvSpPr>
              <p:spPr bwMode="auto">
                <a:xfrm>
                  <a:off x="17" y="543"/>
                  <a:ext cx="71" cy="51"/>
                </a:xfrm>
                <a:custGeom>
                  <a:avLst/>
                  <a:gdLst>
                    <a:gd name="T0" fmla="*/ 967 w 21600"/>
                    <a:gd name="T1" fmla="*/ 12150 h 21600"/>
                    <a:gd name="T2" fmla="*/ 12251 w 21600"/>
                    <a:gd name="T3" fmla="*/ 16200 h 21600"/>
                    <a:gd name="T4" fmla="*/ 13540 w 21600"/>
                    <a:gd name="T5" fmla="*/ 8550 h 21600"/>
                    <a:gd name="T6" fmla="*/ 2257 w 21600"/>
                    <a:gd name="T7" fmla="*/ 4950 h 21600"/>
                    <a:gd name="T8" fmla="*/ 2901 w 21600"/>
                    <a:gd name="T9" fmla="*/ 0 h 21600"/>
                    <a:gd name="T10" fmla="*/ 14185 w 21600"/>
                    <a:gd name="T11" fmla="*/ 4050 h 21600"/>
                    <a:gd name="T12" fmla="*/ 14507 w 21600"/>
                    <a:gd name="T13" fmla="*/ 1800 h 21600"/>
                    <a:gd name="T14" fmla="*/ 21600 w 21600"/>
                    <a:gd name="T15" fmla="*/ 4500 h 21600"/>
                    <a:gd name="T16" fmla="*/ 20955 w 21600"/>
                    <a:gd name="T17" fmla="*/ 7650 h 21600"/>
                    <a:gd name="T18" fmla="*/ 16442 w 21600"/>
                    <a:gd name="T19" fmla="*/ 6300 h 21600"/>
                    <a:gd name="T20" fmla="*/ 13863 w 21600"/>
                    <a:gd name="T21" fmla="*/ 21600 h 21600"/>
                    <a:gd name="T22" fmla="*/ 0 w 21600"/>
                    <a:gd name="T23" fmla="*/ 17100 h 21600"/>
                    <a:gd name="T24" fmla="*/ 967 w 21600"/>
                    <a:gd name="T25" fmla="*/ 12150 h 21600"/>
                    <a:gd name="T26" fmla="*/ 967 w 21600"/>
                    <a:gd name="T27" fmla="*/ 1215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967" y="12150"/>
                      </a:moveTo>
                      <a:lnTo>
                        <a:pt x="12251" y="16200"/>
                      </a:lnTo>
                      <a:lnTo>
                        <a:pt x="13540" y="8550"/>
                      </a:lnTo>
                      <a:lnTo>
                        <a:pt x="2257" y="4950"/>
                      </a:lnTo>
                      <a:lnTo>
                        <a:pt x="2901" y="0"/>
                      </a:lnTo>
                      <a:lnTo>
                        <a:pt x="14185" y="4050"/>
                      </a:lnTo>
                      <a:lnTo>
                        <a:pt x="14507" y="1800"/>
                      </a:lnTo>
                      <a:lnTo>
                        <a:pt x="21600" y="4500"/>
                      </a:lnTo>
                      <a:lnTo>
                        <a:pt x="20955" y="7650"/>
                      </a:lnTo>
                      <a:lnTo>
                        <a:pt x="16442" y="6300"/>
                      </a:lnTo>
                      <a:lnTo>
                        <a:pt x="13863" y="21600"/>
                      </a:lnTo>
                      <a:lnTo>
                        <a:pt x="0" y="17100"/>
                      </a:lnTo>
                      <a:lnTo>
                        <a:pt x="967" y="12150"/>
                      </a:lnTo>
                      <a:close/>
                      <a:moveTo>
                        <a:pt x="967" y="1215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95" name="AutoShape 155"/>
                <p:cNvSpPr>
                  <a:spLocks/>
                </p:cNvSpPr>
                <p:nvPr/>
              </p:nvSpPr>
              <p:spPr bwMode="auto">
                <a:xfrm>
                  <a:off x="34" y="497"/>
                  <a:ext cx="51" cy="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16740"/>
                      </a:moveTo>
                      <a:lnTo>
                        <a:pt x="13500" y="16740"/>
                      </a:lnTo>
                      <a:lnTo>
                        <a:pt x="14850" y="15660"/>
                      </a:lnTo>
                      <a:lnTo>
                        <a:pt x="15750" y="14580"/>
                      </a:lnTo>
                      <a:lnTo>
                        <a:pt x="16650" y="12960"/>
                      </a:lnTo>
                      <a:lnTo>
                        <a:pt x="17100" y="11340"/>
                      </a:lnTo>
                      <a:lnTo>
                        <a:pt x="17550" y="9180"/>
                      </a:lnTo>
                      <a:lnTo>
                        <a:pt x="18000" y="7560"/>
                      </a:lnTo>
                      <a:lnTo>
                        <a:pt x="18000" y="4320"/>
                      </a:lnTo>
                      <a:lnTo>
                        <a:pt x="21600" y="4860"/>
                      </a:lnTo>
                      <a:lnTo>
                        <a:pt x="21600" y="8640"/>
                      </a:lnTo>
                      <a:lnTo>
                        <a:pt x="20700" y="13500"/>
                      </a:lnTo>
                      <a:lnTo>
                        <a:pt x="18900" y="17820"/>
                      </a:lnTo>
                      <a:lnTo>
                        <a:pt x="15750" y="20520"/>
                      </a:lnTo>
                      <a:lnTo>
                        <a:pt x="11700" y="21600"/>
                      </a:lnTo>
                      <a:lnTo>
                        <a:pt x="8100" y="21060"/>
                      </a:lnTo>
                      <a:lnTo>
                        <a:pt x="4500" y="18900"/>
                      </a:lnTo>
                      <a:lnTo>
                        <a:pt x="1350" y="16200"/>
                      </a:lnTo>
                      <a:lnTo>
                        <a:pt x="0" y="11880"/>
                      </a:lnTo>
                      <a:lnTo>
                        <a:pt x="450" y="6480"/>
                      </a:lnTo>
                      <a:lnTo>
                        <a:pt x="2700" y="2700"/>
                      </a:lnTo>
                      <a:lnTo>
                        <a:pt x="5850" y="540"/>
                      </a:lnTo>
                      <a:lnTo>
                        <a:pt x="9450" y="0"/>
                      </a:lnTo>
                      <a:lnTo>
                        <a:pt x="12150" y="540"/>
                      </a:lnTo>
                      <a:lnTo>
                        <a:pt x="13050" y="540"/>
                      </a:lnTo>
                      <a:lnTo>
                        <a:pt x="13950" y="1080"/>
                      </a:lnTo>
                      <a:lnTo>
                        <a:pt x="14400" y="1080"/>
                      </a:lnTo>
                      <a:lnTo>
                        <a:pt x="10800" y="16740"/>
                      </a:lnTo>
                      <a:close/>
                      <a:moveTo>
                        <a:pt x="9900" y="4860"/>
                      </a:moveTo>
                      <a:lnTo>
                        <a:pt x="9000" y="4860"/>
                      </a:lnTo>
                      <a:lnTo>
                        <a:pt x="8100" y="4320"/>
                      </a:lnTo>
                      <a:lnTo>
                        <a:pt x="7200" y="4320"/>
                      </a:lnTo>
                      <a:lnTo>
                        <a:pt x="5400" y="5400"/>
                      </a:lnTo>
                      <a:lnTo>
                        <a:pt x="4500" y="6480"/>
                      </a:lnTo>
                      <a:lnTo>
                        <a:pt x="3600" y="9720"/>
                      </a:lnTo>
                      <a:lnTo>
                        <a:pt x="3600" y="10800"/>
                      </a:lnTo>
                      <a:lnTo>
                        <a:pt x="4050" y="11880"/>
                      </a:lnTo>
                      <a:lnTo>
                        <a:pt x="4950" y="12960"/>
                      </a:lnTo>
                      <a:lnTo>
                        <a:pt x="5400" y="14040"/>
                      </a:lnTo>
                      <a:lnTo>
                        <a:pt x="7200" y="15120"/>
                      </a:lnTo>
                      <a:lnTo>
                        <a:pt x="9900" y="4860"/>
                      </a:lnTo>
                      <a:close/>
                      <a:moveTo>
                        <a:pt x="9900" y="486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96" name="Freeform 156"/>
                <p:cNvSpPr>
                  <a:spLocks/>
                </p:cNvSpPr>
                <p:nvPr/>
              </p:nvSpPr>
              <p:spPr bwMode="auto">
                <a:xfrm>
                  <a:off x="47" y="442"/>
                  <a:ext cx="58" cy="55"/>
                </a:xfrm>
                <a:custGeom>
                  <a:avLst/>
                  <a:gdLst>
                    <a:gd name="T0" fmla="*/ 1571 w 21600"/>
                    <a:gd name="T1" fmla="*/ 10800 h 21600"/>
                    <a:gd name="T2" fmla="*/ 7462 w 21600"/>
                    <a:gd name="T3" fmla="*/ 13292 h 21600"/>
                    <a:gd name="T4" fmla="*/ 10211 w 21600"/>
                    <a:gd name="T5" fmla="*/ 6646 h 21600"/>
                    <a:gd name="T6" fmla="*/ 3927 w 21600"/>
                    <a:gd name="T7" fmla="*/ 3738 h 21600"/>
                    <a:gd name="T8" fmla="*/ 5498 w 21600"/>
                    <a:gd name="T9" fmla="*/ 0 h 21600"/>
                    <a:gd name="T10" fmla="*/ 21600 w 21600"/>
                    <a:gd name="T11" fmla="*/ 6231 h 21600"/>
                    <a:gd name="T12" fmla="*/ 20029 w 21600"/>
                    <a:gd name="T13" fmla="*/ 10800 h 21600"/>
                    <a:gd name="T14" fmla="*/ 13353 w 21600"/>
                    <a:gd name="T15" fmla="*/ 7892 h 21600"/>
                    <a:gd name="T16" fmla="*/ 10996 w 21600"/>
                    <a:gd name="T17" fmla="*/ 14123 h 21600"/>
                    <a:gd name="T18" fmla="*/ 17280 w 21600"/>
                    <a:gd name="T19" fmla="*/ 17031 h 21600"/>
                    <a:gd name="T20" fmla="*/ 15709 w 21600"/>
                    <a:gd name="T21" fmla="*/ 21600 h 21600"/>
                    <a:gd name="T22" fmla="*/ 0 w 21600"/>
                    <a:gd name="T23" fmla="*/ 14954 h 21600"/>
                    <a:gd name="T24" fmla="*/ 1571 w 21600"/>
                    <a:gd name="T25" fmla="*/ 10800 h 21600"/>
                    <a:gd name="T26" fmla="*/ 1571 w 21600"/>
                    <a:gd name="T2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1571" y="10800"/>
                      </a:moveTo>
                      <a:lnTo>
                        <a:pt x="7462" y="13292"/>
                      </a:lnTo>
                      <a:lnTo>
                        <a:pt x="10211" y="6646"/>
                      </a:lnTo>
                      <a:lnTo>
                        <a:pt x="3927" y="3738"/>
                      </a:lnTo>
                      <a:lnTo>
                        <a:pt x="5498" y="0"/>
                      </a:lnTo>
                      <a:lnTo>
                        <a:pt x="21600" y="6231"/>
                      </a:lnTo>
                      <a:lnTo>
                        <a:pt x="20029" y="10800"/>
                      </a:lnTo>
                      <a:lnTo>
                        <a:pt x="13353" y="7892"/>
                      </a:lnTo>
                      <a:lnTo>
                        <a:pt x="10996" y="14123"/>
                      </a:lnTo>
                      <a:lnTo>
                        <a:pt x="17280" y="17031"/>
                      </a:lnTo>
                      <a:lnTo>
                        <a:pt x="15709" y="21600"/>
                      </a:lnTo>
                      <a:lnTo>
                        <a:pt x="0" y="14954"/>
                      </a:lnTo>
                      <a:lnTo>
                        <a:pt x="1571" y="10800"/>
                      </a:lnTo>
                      <a:close/>
                      <a:moveTo>
                        <a:pt x="1571" y="1080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97" name="Freeform 157"/>
                <p:cNvSpPr>
                  <a:spLocks/>
                </p:cNvSpPr>
                <p:nvPr/>
              </p:nvSpPr>
              <p:spPr bwMode="auto">
                <a:xfrm>
                  <a:off x="67" y="391"/>
                  <a:ext cx="60" cy="57"/>
                </a:xfrm>
                <a:custGeom>
                  <a:avLst/>
                  <a:gdLst>
                    <a:gd name="T0" fmla="*/ 1895 w 21600"/>
                    <a:gd name="T1" fmla="*/ 10000 h 21600"/>
                    <a:gd name="T2" fmla="*/ 7579 w 21600"/>
                    <a:gd name="T3" fmla="*/ 12800 h 21600"/>
                    <a:gd name="T4" fmla="*/ 10232 w 21600"/>
                    <a:gd name="T5" fmla="*/ 6800 h 21600"/>
                    <a:gd name="T6" fmla="*/ 4926 w 21600"/>
                    <a:gd name="T7" fmla="*/ 3600 h 21600"/>
                    <a:gd name="T8" fmla="*/ 6442 w 21600"/>
                    <a:gd name="T9" fmla="*/ 0 h 21600"/>
                    <a:gd name="T10" fmla="*/ 21600 w 21600"/>
                    <a:gd name="T11" fmla="*/ 7200 h 21600"/>
                    <a:gd name="T12" fmla="*/ 19705 w 21600"/>
                    <a:gd name="T13" fmla="*/ 11600 h 21600"/>
                    <a:gd name="T14" fmla="*/ 13263 w 21600"/>
                    <a:gd name="T15" fmla="*/ 8400 h 21600"/>
                    <a:gd name="T16" fmla="*/ 10611 w 21600"/>
                    <a:gd name="T17" fmla="*/ 14000 h 21600"/>
                    <a:gd name="T18" fmla="*/ 17053 w 21600"/>
                    <a:gd name="T19" fmla="*/ 17600 h 21600"/>
                    <a:gd name="T20" fmla="*/ 15158 w 21600"/>
                    <a:gd name="T21" fmla="*/ 21600 h 21600"/>
                    <a:gd name="T22" fmla="*/ 0 w 21600"/>
                    <a:gd name="T23" fmla="*/ 14000 h 21600"/>
                    <a:gd name="T24" fmla="*/ 1895 w 21600"/>
                    <a:gd name="T25" fmla="*/ 10000 h 21600"/>
                    <a:gd name="T26" fmla="*/ 1895 w 21600"/>
                    <a:gd name="T27" fmla="*/ 100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1895" y="10000"/>
                      </a:moveTo>
                      <a:lnTo>
                        <a:pt x="7579" y="12800"/>
                      </a:lnTo>
                      <a:lnTo>
                        <a:pt x="10232" y="6800"/>
                      </a:lnTo>
                      <a:lnTo>
                        <a:pt x="4926" y="3600"/>
                      </a:lnTo>
                      <a:lnTo>
                        <a:pt x="6442" y="0"/>
                      </a:lnTo>
                      <a:lnTo>
                        <a:pt x="21600" y="7200"/>
                      </a:lnTo>
                      <a:lnTo>
                        <a:pt x="19705" y="11600"/>
                      </a:lnTo>
                      <a:lnTo>
                        <a:pt x="13263" y="8400"/>
                      </a:lnTo>
                      <a:lnTo>
                        <a:pt x="10611" y="14000"/>
                      </a:lnTo>
                      <a:lnTo>
                        <a:pt x="17053" y="17600"/>
                      </a:lnTo>
                      <a:lnTo>
                        <a:pt x="15158" y="21600"/>
                      </a:lnTo>
                      <a:lnTo>
                        <a:pt x="0" y="14000"/>
                      </a:lnTo>
                      <a:lnTo>
                        <a:pt x="1895" y="10000"/>
                      </a:lnTo>
                      <a:close/>
                      <a:moveTo>
                        <a:pt x="1895" y="1000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98" name="AutoShape 158"/>
                <p:cNvSpPr>
                  <a:spLocks/>
                </p:cNvSpPr>
                <p:nvPr/>
              </p:nvSpPr>
              <p:spPr bwMode="auto">
                <a:xfrm>
                  <a:off x="98" y="347"/>
                  <a:ext cx="47" cy="4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6320" y="1409"/>
                      </a:moveTo>
                      <a:lnTo>
                        <a:pt x="20160" y="4696"/>
                      </a:lnTo>
                      <a:lnTo>
                        <a:pt x="21600" y="8452"/>
                      </a:lnTo>
                      <a:lnTo>
                        <a:pt x="21600" y="12209"/>
                      </a:lnTo>
                      <a:lnTo>
                        <a:pt x="20160" y="16435"/>
                      </a:lnTo>
                      <a:lnTo>
                        <a:pt x="17760" y="19722"/>
                      </a:lnTo>
                      <a:lnTo>
                        <a:pt x="14400" y="21600"/>
                      </a:lnTo>
                      <a:lnTo>
                        <a:pt x="10080" y="21600"/>
                      </a:lnTo>
                      <a:lnTo>
                        <a:pt x="6240" y="20191"/>
                      </a:lnTo>
                      <a:lnTo>
                        <a:pt x="2400" y="17374"/>
                      </a:lnTo>
                      <a:lnTo>
                        <a:pt x="480" y="13617"/>
                      </a:lnTo>
                      <a:lnTo>
                        <a:pt x="0" y="9861"/>
                      </a:lnTo>
                      <a:lnTo>
                        <a:pt x="1440" y="5635"/>
                      </a:lnTo>
                      <a:lnTo>
                        <a:pt x="4320" y="2348"/>
                      </a:lnTo>
                      <a:lnTo>
                        <a:pt x="8160" y="0"/>
                      </a:lnTo>
                      <a:lnTo>
                        <a:pt x="12000" y="0"/>
                      </a:lnTo>
                      <a:lnTo>
                        <a:pt x="16320" y="1409"/>
                      </a:lnTo>
                      <a:close/>
                      <a:moveTo>
                        <a:pt x="8160" y="15026"/>
                      </a:moveTo>
                      <a:lnTo>
                        <a:pt x="12000" y="16435"/>
                      </a:lnTo>
                      <a:lnTo>
                        <a:pt x="15360" y="15965"/>
                      </a:lnTo>
                      <a:lnTo>
                        <a:pt x="17280" y="14087"/>
                      </a:lnTo>
                      <a:lnTo>
                        <a:pt x="17760" y="11270"/>
                      </a:lnTo>
                      <a:lnTo>
                        <a:pt x="16800" y="8922"/>
                      </a:lnTo>
                      <a:lnTo>
                        <a:pt x="13440" y="6574"/>
                      </a:lnTo>
                      <a:lnTo>
                        <a:pt x="11040" y="5635"/>
                      </a:lnTo>
                      <a:lnTo>
                        <a:pt x="8640" y="5165"/>
                      </a:lnTo>
                      <a:lnTo>
                        <a:pt x="6720" y="5635"/>
                      </a:lnTo>
                      <a:lnTo>
                        <a:pt x="4800" y="7513"/>
                      </a:lnTo>
                      <a:lnTo>
                        <a:pt x="4320" y="10330"/>
                      </a:lnTo>
                      <a:lnTo>
                        <a:pt x="5760" y="13148"/>
                      </a:lnTo>
                      <a:lnTo>
                        <a:pt x="8160" y="15026"/>
                      </a:lnTo>
                      <a:close/>
                      <a:moveTo>
                        <a:pt x="8160" y="15026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99" name="Freeform 159"/>
                <p:cNvSpPr>
                  <a:spLocks/>
                </p:cNvSpPr>
                <p:nvPr/>
              </p:nvSpPr>
              <p:spPr bwMode="auto">
                <a:xfrm>
                  <a:off x="126" y="301"/>
                  <a:ext cx="50" cy="48"/>
                </a:xfrm>
                <a:custGeom>
                  <a:avLst/>
                  <a:gdLst>
                    <a:gd name="T0" fmla="*/ 21600 w 21600"/>
                    <a:gd name="T1" fmla="*/ 11040 h 21600"/>
                    <a:gd name="T2" fmla="*/ 21140 w 21600"/>
                    <a:gd name="T3" fmla="*/ 12000 h 21600"/>
                    <a:gd name="T4" fmla="*/ 20221 w 21600"/>
                    <a:gd name="T5" fmla="*/ 14880 h 21600"/>
                    <a:gd name="T6" fmla="*/ 19302 w 21600"/>
                    <a:gd name="T7" fmla="*/ 16800 h 21600"/>
                    <a:gd name="T8" fmla="*/ 16545 w 21600"/>
                    <a:gd name="T9" fmla="*/ 19680 h 21600"/>
                    <a:gd name="T10" fmla="*/ 12868 w 21600"/>
                    <a:gd name="T11" fmla="*/ 21600 h 21600"/>
                    <a:gd name="T12" fmla="*/ 8732 w 21600"/>
                    <a:gd name="T13" fmla="*/ 21600 h 21600"/>
                    <a:gd name="T14" fmla="*/ 5055 w 21600"/>
                    <a:gd name="T15" fmla="*/ 19680 h 21600"/>
                    <a:gd name="T16" fmla="*/ 1838 w 21600"/>
                    <a:gd name="T17" fmla="*/ 16800 h 21600"/>
                    <a:gd name="T18" fmla="*/ 0 w 21600"/>
                    <a:gd name="T19" fmla="*/ 12960 h 21600"/>
                    <a:gd name="T20" fmla="*/ 460 w 21600"/>
                    <a:gd name="T21" fmla="*/ 8160 h 21600"/>
                    <a:gd name="T22" fmla="*/ 2298 w 21600"/>
                    <a:gd name="T23" fmla="*/ 3840 h 21600"/>
                    <a:gd name="T24" fmla="*/ 5974 w 21600"/>
                    <a:gd name="T25" fmla="*/ 0 h 21600"/>
                    <a:gd name="T26" fmla="*/ 8272 w 21600"/>
                    <a:gd name="T27" fmla="*/ 2880 h 21600"/>
                    <a:gd name="T28" fmla="*/ 7353 w 21600"/>
                    <a:gd name="T29" fmla="*/ 3360 h 21600"/>
                    <a:gd name="T30" fmla="*/ 6894 w 21600"/>
                    <a:gd name="T31" fmla="*/ 4320 h 21600"/>
                    <a:gd name="T32" fmla="*/ 6434 w 21600"/>
                    <a:gd name="T33" fmla="*/ 4800 h 21600"/>
                    <a:gd name="T34" fmla="*/ 5974 w 21600"/>
                    <a:gd name="T35" fmla="*/ 6240 h 21600"/>
                    <a:gd name="T36" fmla="*/ 4596 w 21600"/>
                    <a:gd name="T37" fmla="*/ 9120 h 21600"/>
                    <a:gd name="T38" fmla="*/ 5515 w 21600"/>
                    <a:gd name="T39" fmla="*/ 12480 h 21600"/>
                    <a:gd name="T40" fmla="*/ 7353 w 21600"/>
                    <a:gd name="T41" fmla="*/ 15360 h 21600"/>
                    <a:gd name="T42" fmla="*/ 11030 w 21600"/>
                    <a:gd name="T43" fmla="*/ 16800 h 21600"/>
                    <a:gd name="T44" fmla="*/ 14247 w 21600"/>
                    <a:gd name="T45" fmla="*/ 15840 h 21600"/>
                    <a:gd name="T46" fmla="*/ 17464 w 21600"/>
                    <a:gd name="T47" fmla="*/ 12480 h 21600"/>
                    <a:gd name="T48" fmla="*/ 17923 w 21600"/>
                    <a:gd name="T49" fmla="*/ 11040 h 21600"/>
                    <a:gd name="T50" fmla="*/ 17923 w 21600"/>
                    <a:gd name="T51" fmla="*/ 10080 h 21600"/>
                    <a:gd name="T52" fmla="*/ 18383 w 21600"/>
                    <a:gd name="T53" fmla="*/ 9120 h 21600"/>
                    <a:gd name="T54" fmla="*/ 21600 w 21600"/>
                    <a:gd name="T55" fmla="*/ 11040 h 21600"/>
                    <a:gd name="T56" fmla="*/ 21600 w 21600"/>
                    <a:gd name="T57" fmla="*/ 1104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1600" h="21600">
                      <a:moveTo>
                        <a:pt x="21600" y="11040"/>
                      </a:moveTo>
                      <a:lnTo>
                        <a:pt x="21140" y="12000"/>
                      </a:lnTo>
                      <a:lnTo>
                        <a:pt x="20221" y="14880"/>
                      </a:lnTo>
                      <a:lnTo>
                        <a:pt x="19302" y="16800"/>
                      </a:lnTo>
                      <a:lnTo>
                        <a:pt x="16545" y="19680"/>
                      </a:lnTo>
                      <a:lnTo>
                        <a:pt x="12868" y="21600"/>
                      </a:lnTo>
                      <a:lnTo>
                        <a:pt x="8732" y="21600"/>
                      </a:lnTo>
                      <a:lnTo>
                        <a:pt x="5055" y="19680"/>
                      </a:lnTo>
                      <a:lnTo>
                        <a:pt x="1838" y="16800"/>
                      </a:lnTo>
                      <a:lnTo>
                        <a:pt x="0" y="12960"/>
                      </a:lnTo>
                      <a:lnTo>
                        <a:pt x="460" y="8160"/>
                      </a:lnTo>
                      <a:lnTo>
                        <a:pt x="2298" y="3840"/>
                      </a:lnTo>
                      <a:lnTo>
                        <a:pt x="5974" y="0"/>
                      </a:lnTo>
                      <a:lnTo>
                        <a:pt x="8272" y="2880"/>
                      </a:lnTo>
                      <a:lnTo>
                        <a:pt x="7353" y="3360"/>
                      </a:lnTo>
                      <a:lnTo>
                        <a:pt x="6894" y="4320"/>
                      </a:lnTo>
                      <a:lnTo>
                        <a:pt x="6434" y="4800"/>
                      </a:lnTo>
                      <a:lnTo>
                        <a:pt x="5974" y="6240"/>
                      </a:lnTo>
                      <a:lnTo>
                        <a:pt x="4596" y="9120"/>
                      </a:lnTo>
                      <a:lnTo>
                        <a:pt x="5515" y="12480"/>
                      </a:lnTo>
                      <a:lnTo>
                        <a:pt x="7353" y="15360"/>
                      </a:lnTo>
                      <a:lnTo>
                        <a:pt x="11030" y="16800"/>
                      </a:lnTo>
                      <a:lnTo>
                        <a:pt x="14247" y="15840"/>
                      </a:lnTo>
                      <a:lnTo>
                        <a:pt x="17464" y="12480"/>
                      </a:lnTo>
                      <a:lnTo>
                        <a:pt x="17923" y="11040"/>
                      </a:lnTo>
                      <a:lnTo>
                        <a:pt x="17923" y="10080"/>
                      </a:lnTo>
                      <a:lnTo>
                        <a:pt x="18383" y="9120"/>
                      </a:lnTo>
                      <a:lnTo>
                        <a:pt x="21600" y="11040"/>
                      </a:lnTo>
                      <a:close/>
                      <a:moveTo>
                        <a:pt x="21600" y="1104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00" name="Freeform 160"/>
                <p:cNvSpPr>
                  <a:spLocks/>
                </p:cNvSpPr>
                <p:nvPr/>
              </p:nvSpPr>
              <p:spPr bwMode="auto">
                <a:xfrm>
                  <a:off x="142" y="263"/>
                  <a:ext cx="53" cy="49"/>
                </a:xfrm>
                <a:custGeom>
                  <a:avLst/>
                  <a:gdLst>
                    <a:gd name="T0" fmla="*/ 9936 w 21600"/>
                    <a:gd name="T1" fmla="*/ 0 h 21600"/>
                    <a:gd name="T2" fmla="*/ 12528 w 21600"/>
                    <a:gd name="T3" fmla="*/ 2348 h 21600"/>
                    <a:gd name="T4" fmla="*/ 9504 w 21600"/>
                    <a:gd name="T5" fmla="*/ 7513 h 21600"/>
                    <a:gd name="T6" fmla="*/ 21600 w 21600"/>
                    <a:gd name="T7" fmla="*/ 17374 h 21600"/>
                    <a:gd name="T8" fmla="*/ 18576 w 21600"/>
                    <a:gd name="T9" fmla="*/ 21600 h 21600"/>
                    <a:gd name="T10" fmla="*/ 6480 w 21600"/>
                    <a:gd name="T11" fmla="*/ 11270 h 21600"/>
                    <a:gd name="T12" fmla="*/ 3024 w 21600"/>
                    <a:gd name="T13" fmla="*/ 16435 h 21600"/>
                    <a:gd name="T14" fmla="*/ 0 w 21600"/>
                    <a:gd name="T15" fmla="*/ 14087 h 21600"/>
                    <a:gd name="T16" fmla="*/ 9936 w 21600"/>
                    <a:gd name="T17" fmla="*/ 0 h 21600"/>
                    <a:gd name="T18" fmla="*/ 9936 w 21600"/>
                    <a:gd name="T1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9936" y="0"/>
                      </a:moveTo>
                      <a:lnTo>
                        <a:pt x="12528" y="2348"/>
                      </a:lnTo>
                      <a:lnTo>
                        <a:pt x="9504" y="7513"/>
                      </a:lnTo>
                      <a:lnTo>
                        <a:pt x="21600" y="17374"/>
                      </a:lnTo>
                      <a:lnTo>
                        <a:pt x="18576" y="21600"/>
                      </a:lnTo>
                      <a:lnTo>
                        <a:pt x="6480" y="11270"/>
                      </a:lnTo>
                      <a:lnTo>
                        <a:pt x="3024" y="16435"/>
                      </a:lnTo>
                      <a:lnTo>
                        <a:pt x="0" y="14087"/>
                      </a:lnTo>
                      <a:lnTo>
                        <a:pt x="9936" y="0"/>
                      </a:lnTo>
                      <a:close/>
                      <a:moveTo>
                        <a:pt x="9936" y="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01" name="Freeform 161"/>
                <p:cNvSpPr>
                  <a:spLocks/>
                </p:cNvSpPr>
                <p:nvPr/>
              </p:nvSpPr>
              <p:spPr bwMode="auto">
                <a:xfrm>
                  <a:off x="171" y="224"/>
                  <a:ext cx="63" cy="63"/>
                </a:xfrm>
                <a:custGeom>
                  <a:avLst/>
                  <a:gdLst>
                    <a:gd name="T0" fmla="*/ 2520 w 21600"/>
                    <a:gd name="T1" fmla="*/ 8420 h 21600"/>
                    <a:gd name="T2" fmla="*/ 6840 w 21600"/>
                    <a:gd name="T3" fmla="*/ 12081 h 21600"/>
                    <a:gd name="T4" fmla="*/ 8280 w 21600"/>
                    <a:gd name="T5" fmla="*/ 13180 h 21600"/>
                    <a:gd name="T6" fmla="*/ 11520 w 21600"/>
                    <a:gd name="T7" fmla="*/ 16475 h 21600"/>
                    <a:gd name="T8" fmla="*/ 11520 w 21600"/>
                    <a:gd name="T9" fmla="*/ 16108 h 21600"/>
                    <a:gd name="T10" fmla="*/ 10800 w 21600"/>
                    <a:gd name="T11" fmla="*/ 14644 h 21600"/>
                    <a:gd name="T12" fmla="*/ 10080 w 21600"/>
                    <a:gd name="T13" fmla="*/ 13180 h 21600"/>
                    <a:gd name="T14" fmla="*/ 9360 w 21600"/>
                    <a:gd name="T15" fmla="*/ 11715 h 21600"/>
                    <a:gd name="T16" fmla="*/ 6480 w 21600"/>
                    <a:gd name="T17" fmla="*/ 3661 h 21600"/>
                    <a:gd name="T18" fmla="*/ 9360 w 21600"/>
                    <a:gd name="T19" fmla="*/ 0 h 21600"/>
                    <a:gd name="T20" fmla="*/ 21600 w 21600"/>
                    <a:gd name="T21" fmla="*/ 10251 h 21600"/>
                    <a:gd name="T22" fmla="*/ 19080 w 21600"/>
                    <a:gd name="T23" fmla="*/ 13180 h 21600"/>
                    <a:gd name="T24" fmla="*/ 14760 w 21600"/>
                    <a:gd name="T25" fmla="*/ 9519 h 21600"/>
                    <a:gd name="T26" fmla="*/ 12960 w 21600"/>
                    <a:gd name="T27" fmla="*/ 7688 h 21600"/>
                    <a:gd name="T28" fmla="*/ 11880 w 21600"/>
                    <a:gd name="T29" fmla="*/ 6956 h 21600"/>
                    <a:gd name="T30" fmla="*/ 9720 w 21600"/>
                    <a:gd name="T31" fmla="*/ 4759 h 21600"/>
                    <a:gd name="T32" fmla="*/ 10080 w 21600"/>
                    <a:gd name="T33" fmla="*/ 6224 h 21600"/>
                    <a:gd name="T34" fmla="*/ 10800 w 21600"/>
                    <a:gd name="T35" fmla="*/ 7322 h 21600"/>
                    <a:gd name="T36" fmla="*/ 11160 w 21600"/>
                    <a:gd name="T37" fmla="*/ 8786 h 21600"/>
                    <a:gd name="T38" fmla="*/ 11880 w 21600"/>
                    <a:gd name="T39" fmla="*/ 9885 h 21600"/>
                    <a:gd name="T40" fmla="*/ 13680 w 21600"/>
                    <a:gd name="T41" fmla="*/ 13546 h 21600"/>
                    <a:gd name="T42" fmla="*/ 15480 w 21600"/>
                    <a:gd name="T43" fmla="*/ 17939 h 21600"/>
                    <a:gd name="T44" fmla="*/ 12240 w 21600"/>
                    <a:gd name="T45" fmla="*/ 21600 h 21600"/>
                    <a:gd name="T46" fmla="*/ 0 w 21600"/>
                    <a:gd name="T47" fmla="*/ 11349 h 21600"/>
                    <a:gd name="T48" fmla="*/ 2520 w 21600"/>
                    <a:gd name="T49" fmla="*/ 8420 h 21600"/>
                    <a:gd name="T50" fmla="*/ 2520 w 21600"/>
                    <a:gd name="T51" fmla="*/ 842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1600" h="21600">
                      <a:moveTo>
                        <a:pt x="2520" y="8420"/>
                      </a:moveTo>
                      <a:lnTo>
                        <a:pt x="6840" y="12081"/>
                      </a:lnTo>
                      <a:lnTo>
                        <a:pt x="8280" y="13180"/>
                      </a:lnTo>
                      <a:lnTo>
                        <a:pt x="11520" y="16475"/>
                      </a:lnTo>
                      <a:lnTo>
                        <a:pt x="11520" y="16108"/>
                      </a:lnTo>
                      <a:lnTo>
                        <a:pt x="10800" y="14644"/>
                      </a:lnTo>
                      <a:lnTo>
                        <a:pt x="10080" y="13180"/>
                      </a:lnTo>
                      <a:lnTo>
                        <a:pt x="9360" y="11715"/>
                      </a:lnTo>
                      <a:lnTo>
                        <a:pt x="6480" y="3661"/>
                      </a:lnTo>
                      <a:lnTo>
                        <a:pt x="9360" y="0"/>
                      </a:lnTo>
                      <a:lnTo>
                        <a:pt x="21600" y="10251"/>
                      </a:lnTo>
                      <a:lnTo>
                        <a:pt x="19080" y="13180"/>
                      </a:lnTo>
                      <a:lnTo>
                        <a:pt x="14760" y="9519"/>
                      </a:lnTo>
                      <a:lnTo>
                        <a:pt x="12960" y="7688"/>
                      </a:lnTo>
                      <a:lnTo>
                        <a:pt x="11880" y="6956"/>
                      </a:lnTo>
                      <a:lnTo>
                        <a:pt x="9720" y="4759"/>
                      </a:lnTo>
                      <a:lnTo>
                        <a:pt x="10080" y="6224"/>
                      </a:lnTo>
                      <a:lnTo>
                        <a:pt x="10800" y="7322"/>
                      </a:lnTo>
                      <a:lnTo>
                        <a:pt x="11160" y="8786"/>
                      </a:lnTo>
                      <a:lnTo>
                        <a:pt x="11880" y="9885"/>
                      </a:lnTo>
                      <a:lnTo>
                        <a:pt x="13680" y="13546"/>
                      </a:lnTo>
                      <a:lnTo>
                        <a:pt x="15480" y="17939"/>
                      </a:lnTo>
                      <a:lnTo>
                        <a:pt x="12240" y="21600"/>
                      </a:lnTo>
                      <a:lnTo>
                        <a:pt x="0" y="11349"/>
                      </a:lnTo>
                      <a:lnTo>
                        <a:pt x="2520" y="8420"/>
                      </a:lnTo>
                      <a:close/>
                      <a:moveTo>
                        <a:pt x="2520" y="842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02" name="Freeform 162"/>
                <p:cNvSpPr>
                  <a:spLocks/>
                </p:cNvSpPr>
                <p:nvPr/>
              </p:nvSpPr>
              <p:spPr bwMode="auto">
                <a:xfrm>
                  <a:off x="232" y="226"/>
                  <a:ext cx="19" cy="32"/>
                </a:xfrm>
                <a:custGeom>
                  <a:avLst/>
                  <a:gdLst>
                    <a:gd name="T0" fmla="*/ 16800 w 21600"/>
                    <a:gd name="T1" fmla="*/ 21600 h 21600"/>
                    <a:gd name="T2" fmla="*/ 9600 w 21600"/>
                    <a:gd name="T3" fmla="*/ 13680 h 21600"/>
                    <a:gd name="T4" fmla="*/ 0 w 21600"/>
                    <a:gd name="T5" fmla="*/ 5760 h 21600"/>
                    <a:gd name="T6" fmla="*/ 9600 w 21600"/>
                    <a:gd name="T7" fmla="*/ 0 h 21600"/>
                    <a:gd name="T8" fmla="*/ 15600 w 21600"/>
                    <a:gd name="T9" fmla="*/ 5760 h 21600"/>
                    <a:gd name="T10" fmla="*/ 19200 w 21600"/>
                    <a:gd name="T11" fmla="*/ 11520 h 21600"/>
                    <a:gd name="T12" fmla="*/ 21600 w 21600"/>
                    <a:gd name="T13" fmla="*/ 16560 h 21600"/>
                    <a:gd name="T14" fmla="*/ 16800 w 21600"/>
                    <a:gd name="T15" fmla="*/ 21600 h 21600"/>
                    <a:gd name="T16" fmla="*/ 16800 w 21600"/>
                    <a:gd name="T17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6800" y="21600"/>
                      </a:moveTo>
                      <a:lnTo>
                        <a:pt x="9600" y="13680"/>
                      </a:lnTo>
                      <a:lnTo>
                        <a:pt x="0" y="5760"/>
                      </a:lnTo>
                      <a:lnTo>
                        <a:pt x="9600" y="0"/>
                      </a:lnTo>
                      <a:lnTo>
                        <a:pt x="15600" y="5760"/>
                      </a:lnTo>
                      <a:lnTo>
                        <a:pt x="19200" y="11520"/>
                      </a:lnTo>
                      <a:lnTo>
                        <a:pt x="21600" y="16560"/>
                      </a:lnTo>
                      <a:lnTo>
                        <a:pt x="16800" y="21600"/>
                      </a:lnTo>
                      <a:close/>
                      <a:moveTo>
                        <a:pt x="16800" y="2160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03" name="AutoShape 163"/>
                <p:cNvSpPr>
                  <a:spLocks/>
                </p:cNvSpPr>
                <p:nvPr/>
              </p:nvSpPr>
              <p:spPr bwMode="auto">
                <a:xfrm>
                  <a:off x="239" y="161"/>
                  <a:ext cx="55" cy="5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0" y="8308"/>
                      </a:moveTo>
                      <a:lnTo>
                        <a:pt x="831" y="7477"/>
                      </a:lnTo>
                      <a:lnTo>
                        <a:pt x="6231" y="1662"/>
                      </a:lnTo>
                      <a:lnTo>
                        <a:pt x="9138" y="415"/>
                      </a:lnTo>
                      <a:lnTo>
                        <a:pt x="11631" y="0"/>
                      </a:lnTo>
                      <a:lnTo>
                        <a:pt x="14123" y="1246"/>
                      </a:lnTo>
                      <a:lnTo>
                        <a:pt x="14538" y="2492"/>
                      </a:lnTo>
                      <a:lnTo>
                        <a:pt x="14954" y="3323"/>
                      </a:lnTo>
                      <a:lnTo>
                        <a:pt x="14538" y="4569"/>
                      </a:lnTo>
                      <a:lnTo>
                        <a:pt x="14538" y="5400"/>
                      </a:lnTo>
                      <a:lnTo>
                        <a:pt x="14123" y="6646"/>
                      </a:lnTo>
                      <a:lnTo>
                        <a:pt x="16200" y="5815"/>
                      </a:lnTo>
                      <a:lnTo>
                        <a:pt x="18277" y="5815"/>
                      </a:lnTo>
                      <a:lnTo>
                        <a:pt x="20354" y="7062"/>
                      </a:lnTo>
                      <a:lnTo>
                        <a:pt x="21600" y="9138"/>
                      </a:lnTo>
                      <a:lnTo>
                        <a:pt x="21185" y="11631"/>
                      </a:lnTo>
                      <a:lnTo>
                        <a:pt x="19938" y="13708"/>
                      </a:lnTo>
                      <a:lnTo>
                        <a:pt x="18277" y="16200"/>
                      </a:lnTo>
                      <a:lnTo>
                        <a:pt x="16615" y="17862"/>
                      </a:lnTo>
                      <a:lnTo>
                        <a:pt x="14954" y="18692"/>
                      </a:lnTo>
                      <a:lnTo>
                        <a:pt x="14123" y="19938"/>
                      </a:lnTo>
                      <a:lnTo>
                        <a:pt x="12877" y="20769"/>
                      </a:lnTo>
                      <a:lnTo>
                        <a:pt x="12046" y="21600"/>
                      </a:lnTo>
                      <a:lnTo>
                        <a:pt x="0" y="8308"/>
                      </a:lnTo>
                      <a:close/>
                      <a:moveTo>
                        <a:pt x="7892" y="10385"/>
                      </a:moveTo>
                      <a:lnTo>
                        <a:pt x="9554" y="9138"/>
                      </a:lnTo>
                      <a:lnTo>
                        <a:pt x="10385" y="8308"/>
                      </a:lnTo>
                      <a:lnTo>
                        <a:pt x="11215" y="7477"/>
                      </a:lnTo>
                      <a:lnTo>
                        <a:pt x="11631" y="6646"/>
                      </a:lnTo>
                      <a:lnTo>
                        <a:pt x="11631" y="5400"/>
                      </a:lnTo>
                      <a:lnTo>
                        <a:pt x="11215" y="4569"/>
                      </a:lnTo>
                      <a:lnTo>
                        <a:pt x="10385" y="4154"/>
                      </a:lnTo>
                      <a:lnTo>
                        <a:pt x="8723" y="4154"/>
                      </a:lnTo>
                      <a:lnTo>
                        <a:pt x="6231" y="5815"/>
                      </a:lnTo>
                      <a:lnTo>
                        <a:pt x="5400" y="6646"/>
                      </a:lnTo>
                      <a:lnTo>
                        <a:pt x="4985" y="7477"/>
                      </a:lnTo>
                      <a:lnTo>
                        <a:pt x="7892" y="10385"/>
                      </a:lnTo>
                      <a:close/>
                      <a:moveTo>
                        <a:pt x="13708" y="16615"/>
                      </a:moveTo>
                      <a:lnTo>
                        <a:pt x="14538" y="15785"/>
                      </a:lnTo>
                      <a:lnTo>
                        <a:pt x="14954" y="15369"/>
                      </a:lnTo>
                      <a:lnTo>
                        <a:pt x="16615" y="13708"/>
                      </a:lnTo>
                      <a:lnTo>
                        <a:pt x="17031" y="12462"/>
                      </a:lnTo>
                      <a:lnTo>
                        <a:pt x="17446" y="11631"/>
                      </a:lnTo>
                      <a:lnTo>
                        <a:pt x="16615" y="9969"/>
                      </a:lnTo>
                      <a:lnTo>
                        <a:pt x="15785" y="9138"/>
                      </a:lnTo>
                      <a:lnTo>
                        <a:pt x="14954" y="9138"/>
                      </a:lnTo>
                      <a:lnTo>
                        <a:pt x="14123" y="9554"/>
                      </a:lnTo>
                      <a:lnTo>
                        <a:pt x="12462" y="9969"/>
                      </a:lnTo>
                      <a:lnTo>
                        <a:pt x="9969" y="12462"/>
                      </a:lnTo>
                      <a:lnTo>
                        <a:pt x="13708" y="16615"/>
                      </a:lnTo>
                      <a:close/>
                      <a:moveTo>
                        <a:pt x="13708" y="16615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04" name="Freeform 164"/>
                <p:cNvSpPr>
                  <a:spLocks/>
                </p:cNvSpPr>
                <p:nvPr/>
              </p:nvSpPr>
              <p:spPr bwMode="auto">
                <a:xfrm>
                  <a:off x="277" y="120"/>
                  <a:ext cx="62" cy="62"/>
                </a:xfrm>
                <a:custGeom>
                  <a:avLst/>
                  <a:gdLst>
                    <a:gd name="T0" fmla="*/ 2929 w 21600"/>
                    <a:gd name="T1" fmla="*/ 6956 h 21600"/>
                    <a:gd name="T2" fmla="*/ 6590 w 21600"/>
                    <a:gd name="T3" fmla="*/ 11715 h 21600"/>
                    <a:gd name="T4" fmla="*/ 7688 w 21600"/>
                    <a:gd name="T5" fmla="*/ 12814 h 21600"/>
                    <a:gd name="T6" fmla="*/ 9519 w 21600"/>
                    <a:gd name="T7" fmla="*/ 15010 h 21600"/>
                    <a:gd name="T8" fmla="*/ 10251 w 21600"/>
                    <a:gd name="T9" fmla="*/ 16475 h 21600"/>
                    <a:gd name="T10" fmla="*/ 10617 w 21600"/>
                    <a:gd name="T11" fmla="*/ 16475 h 21600"/>
                    <a:gd name="T12" fmla="*/ 10251 w 21600"/>
                    <a:gd name="T13" fmla="*/ 15010 h 21600"/>
                    <a:gd name="T14" fmla="*/ 9885 w 21600"/>
                    <a:gd name="T15" fmla="*/ 13912 h 21600"/>
                    <a:gd name="T16" fmla="*/ 9519 w 21600"/>
                    <a:gd name="T17" fmla="*/ 12447 h 21600"/>
                    <a:gd name="T18" fmla="*/ 9153 w 21600"/>
                    <a:gd name="T19" fmla="*/ 11715 h 21600"/>
                    <a:gd name="T20" fmla="*/ 7688 w 21600"/>
                    <a:gd name="T21" fmla="*/ 2929 h 21600"/>
                    <a:gd name="T22" fmla="*/ 11349 w 21600"/>
                    <a:gd name="T23" fmla="*/ 0 h 21600"/>
                    <a:gd name="T24" fmla="*/ 21600 w 21600"/>
                    <a:gd name="T25" fmla="*/ 12447 h 21600"/>
                    <a:gd name="T26" fmla="*/ 18305 w 21600"/>
                    <a:gd name="T27" fmla="*/ 15010 h 21600"/>
                    <a:gd name="T28" fmla="*/ 15010 w 21600"/>
                    <a:gd name="T29" fmla="*/ 10617 h 21600"/>
                    <a:gd name="T30" fmla="*/ 13546 w 21600"/>
                    <a:gd name="T31" fmla="*/ 8786 h 21600"/>
                    <a:gd name="T32" fmla="*/ 12447 w 21600"/>
                    <a:gd name="T33" fmla="*/ 6956 h 21600"/>
                    <a:gd name="T34" fmla="*/ 10983 w 21600"/>
                    <a:gd name="T35" fmla="*/ 4759 h 21600"/>
                    <a:gd name="T36" fmla="*/ 10617 w 21600"/>
                    <a:gd name="T37" fmla="*/ 5125 h 21600"/>
                    <a:gd name="T38" fmla="*/ 11349 w 21600"/>
                    <a:gd name="T39" fmla="*/ 6956 h 21600"/>
                    <a:gd name="T40" fmla="*/ 11715 w 21600"/>
                    <a:gd name="T41" fmla="*/ 8420 h 21600"/>
                    <a:gd name="T42" fmla="*/ 12081 w 21600"/>
                    <a:gd name="T43" fmla="*/ 10251 h 21600"/>
                    <a:gd name="T44" fmla="*/ 12814 w 21600"/>
                    <a:gd name="T45" fmla="*/ 14278 h 21600"/>
                    <a:gd name="T46" fmla="*/ 13912 w 21600"/>
                    <a:gd name="T47" fmla="*/ 19037 h 21600"/>
                    <a:gd name="T48" fmla="*/ 9885 w 21600"/>
                    <a:gd name="T49" fmla="*/ 21600 h 21600"/>
                    <a:gd name="T50" fmla="*/ 0 w 21600"/>
                    <a:gd name="T51" fmla="*/ 9519 h 21600"/>
                    <a:gd name="T52" fmla="*/ 2929 w 21600"/>
                    <a:gd name="T53" fmla="*/ 6956 h 21600"/>
                    <a:gd name="T54" fmla="*/ 2929 w 21600"/>
                    <a:gd name="T55" fmla="*/ 695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1600" h="21600">
                      <a:moveTo>
                        <a:pt x="2929" y="6956"/>
                      </a:moveTo>
                      <a:lnTo>
                        <a:pt x="6590" y="11715"/>
                      </a:lnTo>
                      <a:lnTo>
                        <a:pt x="7688" y="12814"/>
                      </a:lnTo>
                      <a:lnTo>
                        <a:pt x="9519" y="15010"/>
                      </a:lnTo>
                      <a:lnTo>
                        <a:pt x="10251" y="16475"/>
                      </a:lnTo>
                      <a:lnTo>
                        <a:pt x="10617" y="16475"/>
                      </a:lnTo>
                      <a:lnTo>
                        <a:pt x="10251" y="15010"/>
                      </a:lnTo>
                      <a:lnTo>
                        <a:pt x="9885" y="13912"/>
                      </a:lnTo>
                      <a:lnTo>
                        <a:pt x="9519" y="12447"/>
                      </a:lnTo>
                      <a:lnTo>
                        <a:pt x="9153" y="11715"/>
                      </a:lnTo>
                      <a:lnTo>
                        <a:pt x="7688" y="2929"/>
                      </a:lnTo>
                      <a:lnTo>
                        <a:pt x="11349" y="0"/>
                      </a:lnTo>
                      <a:lnTo>
                        <a:pt x="21600" y="12447"/>
                      </a:lnTo>
                      <a:lnTo>
                        <a:pt x="18305" y="15010"/>
                      </a:lnTo>
                      <a:lnTo>
                        <a:pt x="15010" y="10617"/>
                      </a:lnTo>
                      <a:lnTo>
                        <a:pt x="13546" y="8786"/>
                      </a:lnTo>
                      <a:lnTo>
                        <a:pt x="12447" y="6956"/>
                      </a:lnTo>
                      <a:lnTo>
                        <a:pt x="10983" y="4759"/>
                      </a:lnTo>
                      <a:lnTo>
                        <a:pt x="10617" y="5125"/>
                      </a:lnTo>
                      <a:lnTo>
                        <a:pt x="11349" y="6956"/>
                      </a:lnTo>
                      <a:lnTo>
                        <a:pt x="11715" y="8420"/>
                      </a:lnTo>
                      <a:lnTo>
                        <a:pt x="12081" y="10251"/>
                      </a:lnTo>
                      <a:lnTo>
                        <a:pt x="12814" y="14278"/>
                      </a:lnTo>
                      <a:lnTo>
                        <a:pt x="13912" y="19037"/>
                      </a:lnTo>
                      <a:lnTo>
                        <a:pt x="9885" y="21600"/>
                      </a:lnTo>
                      <a:lnTo>
                        <a:pt x="0" y="9519"/>
                      </a:lnTo>
                      <a:lnTo>
                        <a:pt x="2929" y="6956"/>
                      </a:lnTo>
                      <a:close/>
                      <a:moveTo>
                        <a:pt x="2929" y="6956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05" name="AutoShape 165"/>
                <p:cNvSpPr>
                  <a:spLocks/>
                </p:cNvSpPr>
                <p:nvPr/>
              </p:nvSpPr>
              <p:spPr bwMode="auto">
                <a:xfrm>
                  <a:off x="327" y="88"/>
                  <a:ext cx="66" cy="7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9257" y="0"/>
                      </a:moveTo>
                      <a:lnTo>
                        <a:pt x="16114" y="9000"/>
                      </a:lnTo>
                      <a:lnTo>
                        <a:pt x="17486" y="8100"/>
                      </a:lnTo>
                      <a:lnTo>
                        <a:pt x="21600" y="13500"/>
                      </a:lnTo>
                      <a:lnTo>
                        <a:pt x="19200" y="15000"/>
                      </a:lnTo>
                      <a:lnTo>
                        <a:pt x="16457" y="11700"/>
                      </a:lnTo>
                      <a:lnTo>
                        <a:pt x="8229" y="16800"/>
                      </a:lnTo>
                      <a:lnTo>
                        <a:pt x="10629" y="20100"/>
                      </a:lnTo>
                      <a:lnTo>
                        <a:pt x="8571" y="21600"/>
                      </a:lnTo>
                      <a:lnTo>
                        <a:pt x="4114" y="16500"/>
                      </a:lnTo>
                      <a:lnTo>
                        <a:pt x="5143" y="15600"/>
                      </a:lnTo>
                      <a:lnTo>
                        <a:pt x="5143" y="14700"/>
                      </a:lnTo>
                      <a:lnTo>
                        <a:pt x="4800" y="13500"/>
                      </a:lnTo>
                      <a:lnTo>
                        <a:pt x="4457" y="12600"/>
                      </a:lnTo>
                      <a:lnTo>
                        <a:pt x="3086" y="9900"/>
                      </a:lnTo>
                      <a:lnTo>
                        <a:pt x="2057" y="8400"/>
                      </a:lnTo>
                      <a:lnTo>
                        <a:pt x="0" y="5700"/>
                      </a:lnTo>
                      <a:lnTo>
                        <a:pt x="9257" y="0"/>
                      </a:lnTo>
                      <a:close/>
                      <a:moveTo>
                        <a:pt x="5486" y="7500"/>
                      </a:moveTo>
                      <a:lnTo>
                        <a:pt x="6857" y="9300"/>
                      </a:lnTo>
                      <a:lnTo>
                        <a:pt x="7886" y="11400"/>
                      </a:lnTo>
                      <a:lnTo>
                        <a:pt x="8229" y="12300"/>
                      </a:lnTo>
                      <a:lnTo>
                        <a:pt x="8229" y="13500"/>
                      </a:lnTo>
                      <a:lnTo>
                        <a:pt x="13029" y="10800"/>
                      </a:lnTo>
                      <a:lnTo>
                        <a:pt x="7886" y="3900"/>
                      </a:lnTo>
                      <a:lnTo>
                        <a:pt x="4457" y="6000"/>
                      </a:lnTo>
                      <a:lnTo>
                        <a:pt x="5486" y="7500"/>
                      </a:lnTo>
                      <a:close/>
                      <a:moveTo>
                        <a:pt x="5486" y="750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06" name="AutoShape 166"/>
                <p:cNvSpPr>
                  <a:spLocks/>
                </p:cNvSpPr>
                <p:nvPr/>
              </p:nvSpPr>
              <p:spPr bwMode="auto">
                <a:xfrm>
                  <a:off x="373" y="66"/>
                  <a:ext cx="50" cy="4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6434" y="14880"/>
                      </a:moveTo>
                      <a:lnTo>
                        <a:pt x="9191" y="16800"/>
                      </a:lnTo>
                      <a:lnTo>
                        <a:pt x="11949" y="17280"/>
                      </a:lnTo>
                      <a:lnTo>
                        <a:pt x="14706" y="15840"/>
                      </a:lnTo>
                      <a:lnTo>
                        <a:pt x="17004" y="14400"/>
                      </a:lnTo>
                      <a:lnTo>
                        <a:pt x="18843" y="12480"/>
                      </a:lnTo>
                      <a:lnTo>
                        <a:pt x="21600" y="15360"/>
                      </a:lnTo>
                      <a:lnTo>
                        <a:pt x="20221" y="16320"/>
                      </a:lnTo>
                      <a:lnTo>
                        <a:pt x="16085" y="20160"/>
                      </a:lnTo>
                      <a:lnTo>
                        <a:pt x="11949" y="21600"/>
                      </a:lnTo>
                      <a:lnTo>
                        <a:pt x="7813" y="21600"/>
                      </a:lnTo>
                      <a:lnTo>
                        <a:pt x="4596" y="19680"/>
                      </a:lnTo>
                      <a:lnTo>
                        <a:pt x="1838" y="16320"/>
                      </a:lnTo>
                      <a:lnTo>
                        <a:pt x="460" y="12480"/>
                      </a:lnTo>
                      <a:lnTo>
                        <a:pt x="0" y="8160"/>
                      </a:lnTo>
                      <a:lnTo>
                        <a:pt x="1838" y="4320"/>
                      </a:lnTo>
                      <a:lnTo>
                        <a:pt x="4596" y="1440"/>
                      </a:lnTo>
                      <a:lnTo>
                        <a:pt x="8732" y="0"/>
                      </a:lnTo>
                      <a:lnTo>
                        <a:pt x="12409" y="960"/>
                      </a:lnTo>
                      <a:lnTo>
                        <a:pt x="15166" y="2880"/>
                      </a:lnTo>
                      <a:lnTo>
                        <a:pt x="17004" y="5280"/>
                      </a:lnTo>
                      <a:lnTo>
                        <a:pt x="17923" y="7200"/>
                      </a:lnTo>
                      <a:lnTo>
                        <a:pt x="17923" y="7680"/>
                      </a:lnTo>
                      <a:lnTo>
                        <a:pt x="6434" y="14880"/>
                      </a:lnTo>
                      <a:close/>
                      <a:moveTo>
                        <a:pt x="12409" y="6720"/>
                      </a:moveTo>
                      <a:lnTo>
                        <a:pt x="11949" y="5760"/>
                      </a:lnTo>
                      <a:lnTo>
                        <a:pt x="10111" y="3840"/>
                      </a:lnTo>
                      <a:lnTo>
                        <a:pt x="7353" y="3840"/>
                      </a:lnTo>
                      <a:lnTo>
                        <a:pt x="5974" y="4320"/>
                      </a:lnTo>
                      <a:lnTo>
                        <a:pt x="5055" y="5280"/>
                      </a:lnTo>
                      <a:lnTo>
                        <a:pt x="4596" y="6720"/>
                      </a:lnTo>
                      <a:lnTo>
                        <a:pt x="4136" y="7680"/>
                      </a:lnTo>
                      <a:lnTo>
                        <a:pt x="4596" y="9120"/>
                      </a:lnTo>
                      <a:lnTo>
                        <a:pt x="4596" y="10560"/>
                      </a:lnTo>
                      <a:lnTo>
                        <a:pt x="4596" y="11520"/>
                      </a:lnTo>
                      <a:lnTo>
                        <a:pt x="12409" y="6720"/>
                      </a:lnTo>
                      <a:close/>
                      <a:moveTo>
                        <a:pt x="12409" y="672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07" name="Freeform 167"/>
                <p:cNvSpPr>
                  <a:spLocks/>
                </p:cNvSpPr>
                <p:nvPr/>
              </p:nvSpPr>
              <p:spPr bwMode="auto">
                <a:xfrm>
                  <a:off x="411" y="35"/>
                  <a:ext cx="58" cy="61"/>
                </a:xfrm>
                <a:custGeom>
                  <a:avLst/>
                  <a:gdLst>
                    <a:gd name="T0" fmla="*/ 3927 w 21600"/>
                    <a:gd name="T1" fmla="*/ 4547 h 21600"/>
                    <a:gd name="T2" fmla="*/ 7069 w 21600"/>
                    <a:gd name="T3" fmla="*/ 10611 h 21600"/>
                    <a:gd name="T4" fmla="*/ 12960 w 21600"/>
                    <a:gd name="T5" fmla="*/ 7579 h 21600"/>
                    <a:gd name="T6" fmla="*/ 9818 w 21600"/>
                    <a:gd name="T7" fmla="*/ 1895 h 21600"/>
                    <a:gd name="T8" fmla="*/ 13745 w 21600"/>
                    <a:gd name="T9" fmla="*/ 0 h 21600"/>
                    <a:gd name="T10" fmla="*/ 21600 w 21600"/>
                    <a:gd name="T11" fmla="*/ 14779 h 21600"/>
                    <a:gd name="T12" fmla="*/ 18065 w 21600"/>
                    <a:gd name="T13" fmla="*/ 16674 h 21600"/>
                    <a:gd name="T14" fmla="*/ 14531 w 21600"/>
                    <a:gd name="T15" fmla="*/ 10611 h 21600"/>
                    <a:gd name="T16" fmla="*/ 8640 w 21600"/>
                    <a:gd name="T17" fmla="*/ 13642 h 21600"/>
                    <a:gd name="T18" fmla="*/ 11782 w 21600"/>
                    <a:gd name="T19" fmla="*/ 19705 h 21600"/>
                    <a:gd name="T20" fmla="*/ 8247 w 21600"/>
                    <a:gd name="T21" fmla="*/ 21600 h 21600"/>
                    <a:gd name="T22" fmla="*/ 0 w 21600"/>
                    <a:gd name="T23" fmla="*/ 6821 h 21600"/>
                    <a:gd name="T24" fmla="*/ 3927 w 21600"/>
                    <a:gd name="T25" fmla="*/ 4547 h 21600"/>
                    <a:gd name="T26" fmla="*/ 3927 w 21600"/>
                    <a:gd name="T27" fmla="*/ 454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3927" y="4547"/>
                      </a:moveTo>
                      <a:lnTo>
                        <a:pt x="7069" y="10611"/>
                      </a:lnTo>
                      <a:lnTo>
                        <a:pt x="12960" y="7579"/>
                      </a:lnTo>
                      <a:lnTo>
                        <a:pt x="9818" y="1895"/>
                      </a:lnTo>
                      <a:lnTo>
                        <a:pt x="13745" y="0"/>
                      </a:lnTo>
                      <a:lnTo>
                        <a:pt x="21600" y="14779"/>
                      </a:lnTo>
                      <a:lnTo>
                        <a:pt x="18065" y="16674"/>
                      </a:lnTo>
                      <a:lnTo>
                        <a:pt x="14531" y="10611"/>
                      </a:lnTo>
                      <a:lnTo>
                        <a:pt x="8640" y="13642"/>
                      </a:lnTo>
                      <a:lnTo>
                        <a:pt x="11782" y="19705"/>
                      </a:lnTo>
                      <a:lnTo>
                        <a:pt x="8247" y="21600"/>
                      </a:lnTo>
                      <a:lnTo>
                        <a:pt x="0" y="6821"/>
                      </a:lnTo>
                      <a:lnTo>
                        <a:pt x="3927" y="4547"/>
                      </a:lnTo>
                      <a:close/>
                      <a:moveTo>
                        <a:pt x="3927" y="4547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08" name="Freeform 168"/>
                <p:cNvSpPr>
                  <a:spLocks/>
                </p:cNvSpPr>
                <p:nvPr/>
              </p:nvSpPr>
              <p:spPr bwMode="auto">
                <a:xfrm>
                  <a:off x="462" y="13"/>
                  <a:ext cx="57" cy="59"/>
                </a:xfrm>
                <a:custGeom>
                  <a:avLst/>
                  <a:gdLst>
                    <a:gd name="T0" fmla="*/ 4000 w 21600"/>
                    <a:gd name="T1" fmla="*/ 4243 h 21600"/>
                    <a:gd name="T2" fmla="*/ 6400 w 21600"/>
                    <a:gd name="T3" fmla="*/ 10029 h 21600"/>
                    <a:gd name="T4" fmla="*/ 7600 w 21600"/>
                    <a:gd name="T5" fmla="*/ 13114 h 21600"/>
                    <a:gd name="T6" fmla="*/ 8800 w 21600"/>
                    <a:gd name="T7" fmla="*/ 16200 h 21600"/>
                    <a:gd name="T8" fmla="*/ 9200 w 21600"/>
                    <a:gd name="T9" fmla="*/ 16200 h 21600"/>
                    <a:gd name="T10" fmla="*/ 9200 w 21600"/>
                    <a:gd name="T11" fmla="*/ 10800 h 21600"/>
                    <a:gd name="T12" fmla="*/ 10000 w 21600"/>
                    <a:gd name="T13" fmla="*/ 1929 h 21600"/>
                    <a:gd name="T14" fmla="*/ 14800 w 21600"/>
                    <a:gd name="T15" fmla="*/ 0 h 21600"/>
                    <a:gd name="T16" fmla="*/ 21600 w 21600"/>
                    <a:gd name="T17" fmla="*/ 15429 h 21600"/>
                    <a:gd name="T18" fmla="*/ 18000 w 21600"/>
                    <a:gd name="T19" fmla="*/ 16971 h 21600"/>
                    <a:gd name="T20" fmla="*/ 15200 w 21600"/>
                    <a:gd name="T21" fmla="*/ 11571 h 21600"/>
                    <a:gd name="T22" fmla="*/ 14400 w 21600"/>
                    <a:gd name="T23" fmla="*/ 9257 h 21600"/>
                    <a:gd name="T24" fmla="*/ 13600 w 21600"/>
                    <a:gd name="T25" fmla="*/ 7329 h 21600"/>
                    <a:gd name="T26" fmla="*/ 12800 w 21600"/>
                    <a:gd name="T27" fmla="*/ 4629 h 21600"/>
                    <a:gd name="T28" fmla="*/ 12400 w 21600"/>
                    <a:gd name="T29" fmla="*/ 4629 h 21600"/>
                    <a:gd name="T30" fmla="*/ 12400 w 21600"/>
                    <a:gd name="T31" fmla="*/ 10414 h 21600"/>
                    <a:gd name="T32" fmla="*/ 12000 w 21600"/>
                    <a:gd name="T33" fmla="*/ 14657 h 21600"/>
                    <a:gd name="T34" fmla="*/ 11600 w 21600"/>
                    <a:gd name="T35" fmla="*/ 19671 h 21600"/>
                    <a:gd name="T36" fmla="*/ 6800 w 21600"/>
                    <a:gd name="T37" fmla="*/ 21600 h 21600"/>
                    <a:gd name="T38" fmla="*/ 0 w 21600"/>
                    <a:gd name="T39" fmla="*/ 5786 h 21600"/>
                    <a:gd name="T40" fmla="*/ 4000 w 21600"/>
                    <a:gd name="T41" fmla="*/ 4243 h 21600"/>
                    <a:gd name="T42" fmla="*/ 4000 w 21600"/>
                    <a:gd name="T43" fmla="*/ 424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600" h="21600">
                      <a:moveTo>
                        <a:pt x="4000" y="4243"/>
                      </a:moveTo>
                      <a:lnTo>
                        <a:pt x="6400" y="10029"/>
                      </a:lnTo>
                      <a:lnTo>
                        <a:pt x="7600" y="13114"/>
                      </a:lnTo>
                      <a:lnTo>
                        <a:pt x="8800" y="16200"/>
                      </a:lnTo>
                      <a:lnTo>
                        <a:pt x="9200" y="16200"/>
                      </a:lnTo>
                      <a:lnTo>
                        <a:pt x="9200" y="10800"/>
                      </a:lnTo>
                      <a:lnTo>
                        <a:pt x="10000" y="1929"/>
                      </a:lnTo>
                      <a:lnTo>
                        <a:pt x="14800" y="0"/>
                      </a:lnTo>
                      <a:lnTo>
                        <a:pt x="21600" y="15429"/>
                      </a:lnTo>
                      <a:lnTo>
                        <a:pt x="18000" y="16971"/>
                      </a:lnTo>
                      <a:lnTo>
                        <a:pt x="15200" y="11571"/>
                      </a:lnTo>
                      <a:lnTo>
                        <a:pt x="14400" y="9257"/>
                      </a:lnTo>
                      <a:lnTo>
                        <a:pt x="13600" y="7329"/>
                      </a:lnTo>
                      <a:lnTo>
                        <a:pt x="12800" y="4629"/>
                      </a:lnTo>
                      <a:lnTo>
                        <a:pt x="12400" y="4629"/>
                      </a:lnTo>
                      <a:lnTo>
                        <a:pt x="12400" y="10414"/>
                      </a:lnTo>
                      <a:lnTo>
                        <a:pt x="12000" y="14657"/>
                      </a:lnTo>
                      <a:lnTo>
                        <a:pt x="11600" y="19671"/>
                      </a:lnTo>
                      <a:lnTo>
                        <a:pt x="6800" y="21600"/>
                      </a:lnTo>
                      <a:lnTo>
                        <a:pt x="0" y="5786"/>
                      </a:lnTo>
                      <a:lnTo>
                        <a:pt x="4000" y="4243"/>
                      </a:lnTo>
                      <a:close/>
                      <a:moveTo>
                        <a:pt x="4000" y="4243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109" name="AutoShape 169"/>
                <p:cNvSpPr>
                  <a:spLocks/>
                </p:cNvSpPr>
                <p:nvPr/>
              </p:nvSpPr>
              <p:spPr bwMode="auto">
                <a:xfrm>
                  <a:off x="518" y="0"/>
                  <a:ext cx="46" cy="4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6382" y="13920"/>
                      </a:moveTo>
                      <a:lnTo>
                        <a:pt x="8345" y="16800"/>
                      </a:lnTo>
                      <a:lnTo>
                        <a:pt x="11291" y="17760"/>
                      </a:lnTo>
                      <a:lnTo>
                        <a:pt x="14236" y="17280"/>
                      </a:lnTo>
                      <a:lnTo>
                        <a:pt x="18164" y="15360"/>
                      </a:lnTo>
                      <a:lnTo>
                        <a:pt x="19636" y="14400"/>
                      </a:lnTo>
                      <a:lnTo>
                        <a:pt x="21600" y="17760"/>
                      </a:lnTo>
                      <a:lnTo>
                        <a:pt x="20127" y="18720"/>
                      </a:lnTo>
                      <a:lnTo>
                        <a:pt x="18655" y="19200"/>
                      </a:lnTo>
                      <a:lnTo>
                        <a:pt x="14727" y="21120"/>
                      </a:lnTo>
                      <a:lnTo>
                        <a:pt x="10309" y="21600"/>
                      </a:lnTo>
                      <a:lnTo>
                        <a:pt x="6382" y="21120"/>
                      </a:lnTo>
                      <a:lnTo>
                        <a:pt x="2945" y="18240"/>
                      </a:lnTo>
                      <a:lnTo>
                        <a:pt x="491" y="14400"/>
                      </a:lnTo>
                      <a:lnTo>
                        <a:pt x="0" y="10080"/>
                      </a:lnTo>
                      <a:lnTo>
                        <a:pt x="491" y="6240"/>
                      </a:lnTo>
                      <a:lnTo>
                        <a:pt x="2945" y="2880"/>
                      </a:lnTo>
                      <a:lnTo>
                        <a:pt x="7364" y="480"/>
                      </a:lnTo>
                      <a:lnTo>
                        <a:pt x="11782" y="0"/>
                      </a:lnTo>
                      <a:lnTo>
                        <a:pt x="15218" y="1440"/>
                      </a:lnTo>
                      <a:lnTo>
                        <a:pt x="17673" y="3840"/>
                      </a:lnTo>
                      <a:lnTo>
                        <a:pt x="19145" y="7200"/>
                      </a:lnTo>
                      <a:lnTo>
                        <a:pt x="20127" y="9120"/>
                      </a:lnTo>
                      <a:lnTo>
                        <a:pt x="20127" y="9600"/>
                      </a:lnTo>
                      <a:lnTo>
                        <a:pt x="6382" y="13920"/>
                      </a:lnTo>
                      <a:close/>
                      <a:moveTo>
                        <a:pt x="13745" y="7680"/>
                      </a:moveTo>
                      <a:lnTo>
                        <a:pt x="12764" y="5760"/>
                      </a:lnTo>
                      <a:lnTo>
                        <a:pt x="11291" y="3840"/>
                      </a:lnTo>
                      <a:lnTo>
                        <a:pt x="8345" y="3840"/>
                      </a:lnTo>
                      <a:lnTo>
                        <a:pt x="6873" y="4800"/>
                      </a:lnTo>
                      <a:lnTo>
                        <a:pt x="5891" y="5760"/>
                      </a:lnTo>
                      <a:lnTo>
                        <a:pt x="4909" y="7200"/>
                      </a:lnTo>
                      <a:lnTo>
                        <a:pt x="4909" y="10080"/>
                      </a:lnTo>
                      <a:lnTo>
                        <a:pt x="13745" y="7680"/>
                      </a:lnTo>
                      <a:close/>
                      <a:moveTo>
                        <a:pt x="13745" y="768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</p:grpSp>
          <p:grpSp>
            <p:nvGrpSpPr>
              <p:cNvPr id="42" name="Group 193"/>
              <p:cNvGrpSpPr>
                <a:grpSpLocks/>
              </p:cNvGrpSpPr>
              <p:nvPr/>
            </p:nvGrpSpPr>
            <p:grpSpPr bwMode="auto">
              <a:xfrm>
                <a:off x="1574" y="636"/>
                <a:ext cx="591" cy="927"/>
                <a:chOff x="0" y="0"/>
                <a:chExt cx="591" cy="927"/>
              </a:xfrm>
            </p:grpSpPr>
            <p:sp>
              <p:nvSpPr>
                <p:cNvPr id="65" name="AutoShape 171"/>
                <p:cNvSpPr>
                  <a:spLocks/>
                </p:cNvSpPr>
                <p:nvPr/>
              </p:nvSpPr>
              <p:spPr bwMode="auto">
                <a:xfrm>
                  <a:off x="0" y="0"/>
                  <a:ext cx="47" cy="5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6240" y="0"/>
                      </a:moveTo>
                      <a:lnTo>
                        <a:pt x="9600" y="882"/>
                      </a:lnTo>
                      <a:lnTo>
                        <a:pt x="13440" y="1763"/>
                      </a:lnTo>
                      <a:lnTo>
                        <a:pt x="16320" y="2645"/>
                      </a:lnTo>
                      <a:lnTo>
                        <a:pt x="19200" y="3527"/>
                      </a:lnTo>
                      <a:lnTo>
                        <a:pt x="21600" y="5731"/>
                      </a:lnTo>
                      <a:lnTo>
                        <a:pt x="21600" y="8816"/>
                      </a:lnTo>
                      <a:lnTo>
                        <a:pt x="20640" y="10139"/>
                      </a:lnTo>
                      <a:lnTo>
                        <a:pt x="19680" y="11020"/>
                      </a:lnTo>
                      <a:lnTo>
                        <a:pt x="18720" y="11461"/>
                      </a:lnTo>
                      <a:lnTo>
                        <a:pt x="17280" y="11902"/>
                      </a:lnTo>
                      <a:lnTo>
                        <a:pt x="15840" y="11902"/>
                      </a:lnTo>
                      <a:lnTo>
                        <a:pt x="18720" y="13665"/>
                      </a:lnTo>
                      <a:lnTo>
                        <a:pt x="19680" y="14547"/>
                      </a:lnTo>
                      <a:lnTo>
                        <a:pt x="20160" y="16310"/>
                      </a:lnTo>
                      <a:lnTo>
                        <a:pt x="19680" y="17633"/>
                      </a:lnTo>
                      <a:lnTo>
                        <a:pt x="17760" y="20278"/>
                      </a:lnTo>
                      <a:lnTo>
                        <a:pt x="15360" y="21159"/>
                      </a:lnTo>
                      <a:lnTo>
                        <a:pt x="12000" y="21600"/>
                      </a:lnTo>
                      <a:lnTo>
                        <a:pt x="9600" y="21159"/>
                      </a:lnTo>
                      <a:lnTo>
                        <a:pt x="6720" y="20278"/>
                      </a:lnTo>
                      <a:lnTo>
                        <a:pt x="4800" y="19837"/>
                      </a:lnTo>
                      <a:lnTo>
                        <a:pt x="2880" y="18955"/>
                      </a:lnTo>
                      <a:lnTo>
                        <a:pt x="960" y="18514"/>
                      </a:lnTo>
                      <a:lnTo>
                        <a:pt x="0" y="18073"/>
                      </a:lnTo>
                      <a:lnTo>
                        <a:pt x="6240" y="0"/>
                      </a:lnTo>
                      <a:close/>
                      <a:moveTo>
                        <a:pt x="5760" y="16751"/>
                      </a:moveTo>
                      <a:lnTo>
                        <a:pt x="8640" y="17633"/>
                      </a:lnTo>
                      <a:lnTo>
                        <a:pt x="10080" y="17633"/>
                      </a:lnTo>
                      <a:lnTo>
                        <a:pt x="11040" y="18073"/>
                      </a:lnTo>
                      <a:lnTo>
                        <a:pt x="12000" y="18073"/>
                      </a:lnTo>
                      <a:lnTo>
                        <a:pt x="12960" y="17633"/>
                      </a:lnTo>
                      <a:lnTo>
                        <a:pt x="13920" y="16751"/>
                      </a:lnTo>
                      <a:lnTo>
                        <a:pt x="14400" y="15869"/>
                      </a:lnTo>
                      <a:lnTo>
                        <a:pt x="14400" y="14988"/>
                      </a:lnTo>
                      <a:lnTo>
                        <a:pt x="13920" y="14106"/>
                      </a:lnTo>
                      <a:lnTo>
                        <a:pt x="12960" y="13665"/>
                      </a:lnTo>
                      <a:lnTo>
                        <a:pt x="12000" y="12784"/>
                      </a:lnTo>
                      <a:lnTo>
                        <a:pt x="10080" y="11902"/>
                      </a:lnTo>
                      <a:lnTo>
                        <a:pt x="7680" y="11461"/>
                      </a:lnTo>
                      <a:lnTo>
                        <a:pt x="5760" y="16751"/>
                      </a:lnTo>
                      <a:close/>
                      <a:moveTo>
                        <a:pt x="8640" y="8376"/>
                      </a:moveTo>
                      <a:lnTo>
                        <a:pt x="11040" y="9257"/>
                      </a:lnTo>
                      <a:lnTo>
                        <a:pt x="12000" y="9257"/>
                      </a:lnTo>
                      <a:lnTo>
                        <a:pt x="12960" y="9698"/>
                      </a:lnTo>
                      <a:lnTo>
                        <a:pt x="14400" y="9257"/>
                      </a:lnTo>
                      <a:lnTo>
                        <a:pt x="15360" y="9257"/>
                      </a:lnTo>
                      <a:lnTo>
                        <a:pt x="15840" y="8816"/>
                      </a:lnTo>
                      <a:lnTo>
                        <a:pt x="16320" y="7935"/>
                      </a:lnTo>
                      <a:lnTo>
                        <a:pt x="16320" y="7053"/>
                      </a:lnTo>
                      <a:lnTo>
                        <a:pt x="15840" y="6171"/>
                      </a:lnTo>
                      <a:lnTo>
                        <a:pt x="14400" y="5290"/>
                      </a:lnTo>
                      <a:lnTo>
                        <a:pt x="12480" y="4408"/>
                      </a:lnTo>
                      <a:lnTo>
                        <a:pt x="11520" y="3967"/>
                      </a:lnTo>
                      <a:lnTo>
                        <a:pt x="10560" y="3967"/>
                      </a:lnTo>
                      <a:lnTo>
                        <a:pt x="8640" y="8376"/>
                      </a:lnTo>
                      <a:close/>
                      <a:moveTo>
                        <a:pt x="8640" y="8376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66" name="Freeform 172"/>
                <p:cNvSpPr>
                  <a:spLocks/>
                </p:cNvSpPr>
                <p:nvPr/>
              </p:nvSpPr>
              <p:spPr bwMode="auto">
                <a:xfrm>
                  <a:off x="47" y="14"/>
                  <a:ext cx="55" cy="58"/>
                </a:xfrm>
                <a:custGeom>
                  <a:avLst/>
                  <a:gdLst>
                    <a:gd name="T0" fmla="*/ 10800 w 21600"/>
                    <a:gd name="T1" fmla="*/ 1571 h 21600"/>
                    <a:gd name="T2" fmla="*/ 7892 w 21600"/>
                    <a:gd name="T3" fmla="*/ 7855 h 21600"/>
                    <a:gd name="T4" fmla="*/ 8723 w 21600"/>
                    <a:gd name="T5" fmla="*/ 8247 h 21600"/>
                    <a:gd name="T6" fmla="*/ 16615 w 21600"/>
                    <a:gd name="T7" fmla="*/ 3535 h 21600"/>
                    <a:gd name="T8" fmla="*/ 21600 w 21600"/>
                    <a:gd name="T9" fmla="*/ 5498 h 21600"/>
                    <a:gd name="T10" fmla="*/ 12046 w 21600"/>
                    <a:gd name="T11" fmla="*/ 9818 h 21600"/>
                    <a:gd name="T12" fmla="*/ 13708 w 21600"/>
                    <a:gd name="T13" fmla="*/ 11389 h 21600"/>
                    <a:gd name="T14" fmla="*/ 14538 w 21600"/>
                    <a:gd name="T15" fmla="*/ 13745 h 21600"/>
                    <a:gd name="T16" fmla="*/ 14954 w 21600"/>
                    <a:gd name="T17" fmla="*/ 16495 h 21600"/>
                    <a:gd name="T18" fmla="*/ 14954 w 21600"/>
                    <a:gd name="T19" fmla="*/ 18851 h 21600"/>
                    <a:gd name="T20" fmla="*/ 15369 w 21600"/>
                    <a:gd name="T21" fmla="*/ 21600 h 21600"/>
                    <a:gd name="T22" fmla="*/ 11215 w 21600"/>
                    <a:gd name="T23" fmla="*/ 20029 h 21600"/>
                    <a:gd name="T24" fmla="*/ 10800 w 21600"/>
                    <a:gd name="T25" fmla="*/ 18851 h 21600"/>
                    <a:gd name="T26" fmla="*/ 10800 w 21600"/>
                    <a:gd name="T27" fmla="*/ 14531 h 21600"/>
                    <a:gd name="T28" fmla="*/ 10385 w 21600"/>
                    <a:gd name="T29" fmla="*/ 13353 h 21600"/>
                    <a:gd name="T30" fmla="*/ 9554 w 21600"/>
                    <a:gd name="T31" fmla="*/ 12175 h 21600"/>
                    <a:gd name="T32" fmla="*/ 8723 w 21600"/>
                    <a:gd name="T33" fmla="*/ 11389 h 21600"/>
                    <a:gd name="T34" fmla="*/ 7477 w 21600"/>
                    <a:gd name="T35" fmla="*/ 10996 h 21600"/>
                    <a:gd name="T36" fmla="*/ 7062 w 21600"/>
                    <a:gd name="T37" fmla="*/ 10996 h 21600"/>
                    <a:gd name="T38" fmla="*/ 4154 w 21600"/>
                    <a:gd name="T39" fmla="*/ 17280 h 21600"/>
                    <a:gd name="T40" fmla="*/ 0 w 21600"/>
                    <a:gd name="T41" fmla="*/ 16102 h 21600"/>
                    <a:gd name="T42" fmla="*/ 6231 w 21600"/>
                    <a:gd name="T43" fmla="*/ 0 h 21600"/>
                    <a:gd name="T44" fmla="*/ 10800 w 21600"/>
                    <a:gd name="T45" fmla="*/ 1571 h 21600"/>
                    <a:gd name="T46" fmla="*/ 10800 w 21600"/>
                    <a:gd name="T47" fmla="*/ 157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1600" h="21600">
                      <a:moveTo>
                        <a:pt x="10800" y="1571"/>
                      </a:moveTo>
                      <a:lnTo>
                        <a:pt x="7892" y="7855"/>
                      </a:lnTo>
                      <a:lnTo>
                        <a:pt x="8723" y="8247"/>
                      </a:lnTo>
                      <a:lnTo>
                        <a:pt x="16615" y="3535"/>
                      </a:lnTo>
                      <a:lnTo>
                        <a:pt x="21600" y="5498"/>
                      </a:lnTo>
                      <a:lnTo>
                        <a:pt x="12046" y="9818"/>
                      </a:lnTo>
                      <a:lnTo>
                        <a:pt x="13708" y="11389"/>
                      </a:lnTo>
                      <a:lnTo>
                        <a:pt x="14538" y="13745"/>
                      </a:lnTo>
                      <a:lnTo>
                        <a:pt x="14954" y="16495"/>
                      </a:lnTo>
                      <a:lnTo>
                        <a:pt x="14954" y="18851"/>
                      </a:lnTo>
                      <a:lnTo>
                        <a:pt x="15369" y="21600"/>
                      </a:lnTo>
                      <a:lnTo>
                        <a:pt x="11215" y="20029"/>
                      </a:lnTo>
                      <a:lnTo>
                        <a:pt x="10800" y="18851"/>
                      </a:lnTo>
                      <a:lnTo>
                        <a:pt x="10800" y="14531"/>
                      </a:lnTo>
                      <a:lnTo>
                        <a:pt x="10385" y="13353"/>
                      </a:lnTo>
                      <a:lnTo>
                        <a:pt x="9554" y="12175"/>
                      </a:lnTo>
                      <a:lnTo>
                        <a:pt x="8723" y="11389"/>
                      </a:lnTo>
                      <a:lnTo>
                        <a:pt x="7477" y="10996"/>
                      </a:lnTo>
                      <a:lnTo>
                        <a:pt x="7062" y="10996"/>
                      </a:lnTo>
                      <a:lnTo>
                        <a:pt x="4154" y="17280"/>
                      </a:lnTo>
                      <a:lnTo>
                        <a:pt x="0" y="16102"/>
                      </a:lnTo>
                      <a:lnTo>
                        <a:pt x="6231" y="0"/>
                      </a:lnTo>
                      <a:lnTo>
                        <a:pt x="10800" y="1571"/>
                      </a:lnTo>
                      <a:close/>
                      <a:moveTo>
                        <a:pt x="10800" y="1571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67" name="Freeform 173"/>
                <p:cNvSpPr>
                  <a:spLocks/>
                </p:cNvSpPr>
                <p:nvPr/>
              </p:nvSpPr>
              <p:spPr bwMode="auto">
                <a:xfrm>
                  <a:off x="88" y="33"/>
                  <a:ext cx="58" cy="57"/>
                </a:xfrm>
                <a:custGeom>
                  <a:avLst/>
                  <a:gdLst>
                    <a:gd name="T0" fmla="*/ 21600 w 21600"/>
                    <a:gd name="T1" fmla="*/ 5600 h 21600"/>
                    <a:gd name="T2" fmla="*/ 14924 w 21600"/>
                    <a:gd name="T3" fmla="*/ 21600 h 21600"/>
                    <a:gd name="T4" fmla="*/ 10604 w 21600"/>
                    <a:gd name="T5" fmla="*/ 20000 h 21600"/>
                    <a:gd name="T6" fmla="*/ 16495 w 21600"/>
                    <a:gd name="T7" fmla="*/ 7200 h 21600"/>
                    <a:gd name="T8" fmla="*/ 12175 w 21600"/>
                    <a:gd name="T9" fmla="*/ 5200 h 21600"/>
                    <a:gd name="T10" fmla="*/ 10604 w 21600"/>
                    <a:gd name="T11" fmla="*/ 8800 h 21600"/>
                    <a:gd name="T12" fmla="*/ 8640 w 21600"/>
                    <a:gd name="T13" fmla="*/ 12000 h 21600"/>
                    <a:gd name="T14" fmla="*/ 7069 w 21600"/>
                    <a:gd name="T15" fmla="*/ 14400 h 21600"/>
                    <a:gd name="T16" fmla="*/ 4713 w 21600"/>
                    <a:gd name="T17" fmla="*/ 16000 h 21600"/>
                    <a:gd name="T18" fmla="*/ 3535 w 21600"/>
                    <a:gd name="T19" fmla="*/ 16400 h 21600"/>
                    <a:gd name="T20" fmla="*/ 2356 w 21600"/>
                    <a:gd name="T21" fmla="*/ 16000 h 21600"/>
                    <a:gd name="T22" fmla="*/ 1178 w 21600"/>
                    <a:gd name="T23" fmla="*/ 16000 h 21600"/>
                    <a:gd name="T24" fmla="*/ 0 w 21600"/>
                    <a:gd name="T25" fmla="*/ 15200 h 21600"/>
                    <a:gd name="T26" fmla="*/ 785 w 21600"/>
                    <a:gd name="T27" fmla="*/ 12000 h 21600"/>
                    <a:gd name="T28" fmla="*/ 3142 w 21600"/>
                    <a:gd name="T29" fmla="*/ 12000 h 21600"/>
                    <a:gd name="T30" fmla="*/ 3927 w 21600"/>
                    <a:gd name="T31" fmla="*/ 11600 h 21600"/>
                    <a:gd name="T32" fmla="*/ 4713 w 21600"/>
                    <a:gd name="T33" fmla="*/ 10800 h 21600"/>
                    <a:gd name="T34" fmla="*/ 5498 w 21600"/>
                    <a:gd name="T35" fmla="*/ 9600 h 21600"/>
                    <a:gd name="T36" fmla="*/ 7069 w 21600"/>
                    <a:gd name="T37" fmla="*/ 6800 h 21600"/>
                    <a:gd name="T38" fmla="*/ 9818 w 21600"/>
                    <a:gd name="T39" fmla="*/ 0 h 21600"/>
                    <a:gd name="T40" fmla="*/ 21600 w 21600"/>
                    <a:gd name="T41" fmla="*/ 5600 h 21600"/>
                    <a:gd name="T42" fmla="*/ 21600 w 21600"/>
                    <a:gd name="T43" fmla="*/ 5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600" h="21600">
                      <a:moveTo>
                        <a:pt x="21600" y="5600"/>
                      </a:moveTo>
                      <a:lnTo>
                        <a:pt x="14924" y="21600"/>
                      </a:lnTo>
                      <a:lnTo>
                        <a:pt x="10604" y="20000"/>
                      </a:lnTo>
                      <a:lnTo>
                        <a:pt x="16495" y="7200"/>
                      </a:lnTo>
                      <a:lnTo>
                        <a:pt x="12175" y="5200"/>
                      </a:lnTo>
                      <a:lnTo>
                        <a:pt x="10604" y="8800"/>
                      </a:lnTo>
                      <a:lnTo>
                        <a:pt x="8640" y="12000"/>
                      </a:lnTo>
                      <a:lnTo>
                        <a:pt x="7069" y="14400"/>
                      </a:lnTo>
                      <a:lnTo>
                        <a:pt x="4713" y="16000"/>
                      </a:lnTo>
                      <a:lnTo>
                        <a:pt x="3535" y="16400"/>
                      </a:lnTo>
                      <a:lnTo>
                        <a:pt x="2356" y="16000"/>
                      </a:lnTo>
                      <a:lnTo>
                        <a:pt x="1178" y="16000"/>
                      </a:lnTo>
                      <a:lnTo>
                        <a:pt x="0" y="15200"/>
                      </a:lnTo>
                      <a:lnTo>
                        <a:pt x="785" y="12000"/>
                      </a:lnTo>
                      <a:lnTo>
                        <a:pt x="3142" y="12000"/>
                      </a:lnTo>
                      <a:lnTo>
                        <a:pt x="3927" y="11600"/>
                      </a:lnTo>
                      <a:lnTo>
                        <a:pt x="4713" y="10800"/>
                      </a:lnTo>
                      <a:lnTo>
                        <a:pt x="5498" y="9600"/>
                      </a:lnTo>
                      <a:lnTo>
                        <a:pt x="7069" y="6800"/>
                      </a:lnTo>
                      <a:lnTo>
                        <a:pt x="9818" y="0"/>
                      </a:lnTo>
                      <a:lnTo>
                        <a:pt x="21600" y="5600"/>
                      </a:lnTo>
                      <a:close/>
                      <a:moveTo>
                        <a:pt x="21600" y="560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68" name="AutoShape 174"/>
                <p:cNvSpPr>
                  <a:spLocks/>
                </p:cNvSpPr>
                <p:nvPr/>
              </p:nvSpPr>
              <p:spPr bwMode="auto">
                <a:xfrm>
                  <a:off x="138" y="54"/>
                  <a:ext cx="68" cy="6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302" y="1800"/>
                      </a:moveTo>
                      <a:lnTo>
                        <a:pt x="7311" y="7560"/>
                      </a:lnTo>
                      <a:lnTo>
                        <a:pt x="9305" y="8640"/>
                      </a:lnTo>
                      <a:lnTo>
                        <a:pt x="11963" y="6120"/>
                      </a:lnTo>
                      <a:lnTo>
                        <a:pt x="15286" y="5400"/>
                      </a:lnTo>
                      <a:lnTo>
                        <a:pt x="17945" y="6120"/>
                      </a:lnTo>
                      <a:lnTo>
                        <a:pt x="20271" y="8280"/>
                      </a:lnTo>
                      <a:lnTo>
                        <a:pt x="21268" y="10800"/>
                      </a:lnTo>
                      <a:lnTo>
                        <a:pt x="21600" y="13680"/>
                      </a:lnTo>
                      <a:lnTo>
                        <a:pt x="20603" y="16920"/>
                      </a:lnTo>
                      <a:lnTo>
                        <a:pt x="18277" y="19800"/>
                      </a:lnTo>
                      <a:lnTo>
                        <a:pt x="15618" y="21240"/>
                      </a:lnTo>
                      <a:lnTo>
                        <a:pt x="13292" y="21600"/>
                      </a:lnTo>
                      <a:lnTo>
                        <a:pt x="10634" y="20520"/>
                      </a:lnTo>
                      <a:lnTo>
                        <a:pt x="8640" y="19080"/>
                      </a:lnTo>
                      <a:lnTo>
                        <a:pt x="7311" y="16920"/>
                      </a:lnTo>
                      <a:lnTo>
                        <a:pt x="7311" y="14040"/>
                      </a:lnTo>
                      <a:lnTo>
                        <a:pt x="7975" y="10800"/>
                      </a:lnTo>
                      <a:lnTo>
                        <a:pt x="6314" y="10080"/>
                      </a:lnTo>
                      <a:lnTo>
                        <a:pt x="3323" y="15840"/>
                      </a:lnTo>
                      <a:lnTo>
                        <a:pt x="0" y="13680"/>
                      </a:lnTo>
                      <a:lnTo>
                        <a:pt x="7311" y="0"/>
                      </a:lnTo>
                      <a:lnTo>
                        <a:pt x="10302" y="1800"/>
                      </a:lnTo>
                      <a:close/>
                      <a:moveTo>
                        <a:pt x="16948" y="15120"/>
                      </a:moveTo>
                      <a:lnTo>
                        <a:pt x="17612" y="13320"/>
                      </a:lnTo>
                      <a:lnTo>
                        <a:pt x="17945" y="11160"/>
                      </a:lnTo>
                      <a:lnTo>
                        <a:pt x="17612" y="10080"/>
                      </a:lnTo>
                      <a:lnTo>
                        <a:pt x="16615" y="9000"/>
                      </a:lnTo>
                      <a:lnTo>
                        <a:pt x="14954" y="8640"/>
                      </a:lnTo>
                      <a:lnTo>
                        <a:pt x="13292" y="10080"/>
                      </a:lnTo>
                      <a:lnTo>
                        <a:pt x="11631" y="11880"/>
                      </a:lnTo>
                      <a:lnTo>
                        <a:pt x="10966" y="13680"/>
                      </a:lnTo>
                      <a:lnTo>
                        <a:pt x="10634" y="15480"/>
                      </a:lnTo>
                      <a:lnTo>
                        <a:pt x="10966" y="17280"/>
                      </a:lnTo>
                      <a:lnTo>
                        <a:pt x="11963" y="18360"/>
                      </a:lnTo>
                      <a:lnTo>
                        <a:pt x="13957" y="18720"/>
                      </a:lnTo>
                      <a:lnTo>
                        <a:pt x="15618" y="17280"/>
                      </a:lnTo>
                      <a:lnTo>
                        <a:pt x="16948" y="15120"/>
                      </a:lnTo>
                      <a:close/>
                      <a:moveTo>
                        <a:pt x="16948" y="1512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69" name="Freeform 175"/>
                <p:cNvSpPr>
                  <a:spLocks/>
                </p:cNvSpPr>
                <p:nvPr/>
              </p:nvSpPr>
              <p:spPr bwMode="auto">
                <a:xfrm>
                  <a:off x="210" y="89"/>
                  <a:ext cx="44" cy="61"/>
                </a:xfrm>
                <a:custGeom>
                  <a:avLst/>
                  <a:gdLst>
                    <a:gd name="T0" fmla="*/ 10286 w 21600"/>
                    <a:gd name="T1" fmla="*/ 2234 h 21600"/>
                    <a:gd name="T2" fmla="*/ 6171 w 21600"/>
                    <a:gd name="T3" fmla="*/ 7076 h 21600"/>
                    <a:gd name="T4" fmla="*/ 5657 w 21600"/>
                    <a:gd name="T5" fmla="*/ 7821 h 21600"/>
                    <a:gd name="T6" fmla="*/ 5143 w 21600"/>
                    <a:gd name="T7" fmla="*/ 8566 h 21600"/>
                    <a:gd name="T8" fmla="*/ 5143 w 21600"/>
                    <a:gd name="T9" fmla="*/ 9310 h 21600"/>
                    <a:gd name="T10" fmla="*/ 7200 w 21600"/>
                    <a:gd name="T11" fmla="*/ 10800 h 21600"/>
                    <a:gd name="T12" fmla="*/ 8743 w 21600"/>
                    <a:gd name="T13" fmla="*/ 11545 h 21600"/>
                    <a:gd name="T14" fmla="*/ 10286 w 21600"/>
                    <a:gd name="T15" fmla="*/ 11917 h 21600"/>
                    <a:gd name="T16" fmla="*/ 11314 w 21600"/>
                    <a:gd name="T17" fmla="*/ 11917 h 21600"/>
                    <a:gd name="T18" fmla="*/ 16971 w 21600"/>
                    <a:gd name="T19" fmla="*/ 5586 h 21600"/>
                    <a:gd name="T20" fmla="*/ 21600 w 21600"/>
                    <a:gd name="T21" fmla="*/ 7821 h 21600"/>
                    <a:gd name="T22" fmla="*/ 9257 w 21600"/>
                    <a:gd name="T23" fmla="*/ 21600 h 21600"/>
                    <a:gd name="T24" fmla="*/ 4114 w 21600"/>
                    <a:gd name="T25" fmla="*/ 19366 h 21600"/>
                    <a:gd name="T26" fmla="*/ 9257 w 21600"/>
                    <a:gd name="T27" fmla="*/ 14152 h 21600"/>
                    <a:gd name="T28" fmla="*/ 5143 w 21600"/>
                    <a:gd name="T29" fmla="*/ 13407 h 21600"/>
                    <a:gd name="T30" fmla="*/ 3086 w 21600"/>
                    <a:gd name="T31" fmla="*/ 12662 h 21600"/>
                    <a:gd name="T32" fmla="*/ 514 w 21600"/>
                    <a:gd name="T33" fmla="*/ 10428 h 21600"/>
                    <a:gd name="T34" fmla="*/ 0 w 21600"/>
                    <a:gd name="T35" fmla="*/ 8193 h 21600"/>
                    <a:gd name="T36" fmla="*/ 1543 w 21600"/>
                    <a:gd name="T37" fmla="*/ 4841 h 21600"/>
                    <a:gd name="T38" fmla="*/ 5657 w 21600"/>
                    <a:gd name="T39" fmla="*/ 0 h 21600"/>
                    <a:gd name="T40" fmla="*/ 10286 w 21600"/>
                    <a:gd name="T41" fmla="*/ 2234 h 21600"/>
                    <a:gd name="T42" fmla="*/ 10286 w 21600"/>
                    <a:gd name="T43" fmla="*/ 223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600" h="21600">
                      <a:moveTo>
                        <a:pt x="10286" y="2234"/>
                      </a:moveTo>
                      <a:lnTo>
                        <a:pt x="6171" y="7076"/>
                      </a:lnTo>
                      <a:lnTo>
                        <a:pt x="5657" y="7821"/>
                      </a:lnTo>
                      <a:lnTo>
                        <a:pt x="5143" y="8566"/>
                      </a:lnTo>
                      <a:lnTo>
                        <a:pt x="5143" y="9310"/>
                      </a:lnTo>
                      <a:lnTo>
                        <a:pt x="7200" y="10800"/>
                      </a:lnTo>
                      <a:lnTo>
                        <a:pt x="8743" y="11545"/>
                      </a:lnTo>
                      <a:lnTo>
                        <a:pt x="10286" y="11917"/>
                      </a:lnTo>
                      <a:lnTo>
                        <a:pt x="11314" y="11917"/>
                      </a:lnTo>
                      <a:lnTo>
                        <a:pt x="16971" y="5586"/>
                      </a:lnTo>
                      <a:lnTo>
                        <a:pt x="21600" y="7821"/>
                      </a:lnTo>
                      <a:lnTo>
                        <a:pt x="9257" y="21600"/>
                      </a:lnTo>
                      <a:lnTo>
                        <a:pt x="4114" y="19366"/>
                      </a:lnTo>
                      <a:lnTo>
                        <a:pt x="9257" y="14152"/>
                      </a:lnTo>
                      <a:lnTo>
                        <a:pt x="5143" y="13407"/>
                      </a:lnTo>
                      <a:lnTo>
                        <a:pt x="3086" y="12662"/>
                      </a:lnTo>
                      <a:lnTo>
                        <a:pt x="514" y="10428"/>
                      </a:lnTo>
                      <a:lnTo>
                        <a:pt x="0" y="8193"/>
                      </a:lnTo>
                      <a:lnTo>
                        <a:pt x="1543" y="4841"/>
                      </a:lnTo>
                      <a:lnTo>
                        <a:pt x="5657" y="0"/>
                      </a:lnTo>
                      <a:lnTo>
                        <a:pt x="10286" y="2234"/>
                      </a:lnTo>
                      <a:close/>
                      <a:moveTo>
                        <a:pt x="10286" y="2234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70" name="AutoShape 176"/>
                <p:cNvSpPr>
                  <a:spLocks/>
                </p:cNvSpPr>
                <p:nvPr/>
              </p:nvSpPr>
              <p:spPr bwMode="auto">
                <a:xfrm>
                  <a:off x="241" y="122"/>
                  <a:ext cx="48" cy="5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4557" y="18000"/>
                      </a:moveTo>
                      <a:lnTo>
                        <a:pt x="11739" y="21600"/>
                      </a:lnTo>
                      <a:lnTo>
                        <a:pt x="8452" y="19200"/>
                      </a:lnTo>
                      <a:lnTo>
                        <a:pt x="9391" y="17200"/>
                      </a:lnTo>
                      <a:lnTo>
                        <a:pt x="6104" y="17200"/>
                      </a:lnTo>
                      <a:lnTo>
                        <a:pt x="4226" y="16800"/>
                      </a:lnTo>
                      <a:lnTo>
                        <a:pt x="2817" y="16400"/>
                      </a:lnTo>
                      <a:lnTo>
                        <a:pt x="470" y="13600"/>
                      </a:lnTo>
                      <a:lnTo>
                        <a:pt x="0" y="11200"/>
                      </a:lnTo>
                      <a:lnTo>
                        <a:pt x="939" y="8400"/>
                      </a:lnTo>
                      <a:lnTo>
                        <a:pt x="3757" y="6800"/>
                      </a:lnTo>
                      <a:lnTo>
                        <a:pt x="7513" y="6400"/>
                      </a:lnTo>
                      <a:lnTo>
                        <a:pt x="11739" y="7200"/>
                      </a:lnTo>
                      <a:lnTo>
                        <a:pt x="15496" y="9600"/>
                      </a:lnTo>
                      <a:lnTo>
                        <a:pt x="16435" y="8800"/>
                      </a:lnTo>
                      <a:lnTo>
                        <a:pt x="16904" y="8000"/>
                      </a:lnTo>
                      <a:lnTo>
                        <a:pt x="16904" y="7200"/>
                      </a:lnTo>
                      <a:lnTo>
                        <a:pt x="16435" y="6800"/>
                      </a:lnTo>
                      <a:lnTo>
                        <a:pt x="15965" y="5600"/>
                      </a:lnTo>
                      <a:lnTo>
                        <a:pt x="14557" y="4800"/>
                      </a:lnTo>
                      <a:lnTo>
                        <a:pt x="13148" y="4400"/>
                      </a:lnTo>
                      <a:lnTo>
                        <a:pt x="11739" y="3600"/>
                      </a:lnTo>
                      <a:lnTo>
                        <a:pt x="10800" y="3200"/>
                      </a:lnTo>
                      <a:lnTo>
                        <a:pt x="9391" y="3200"/>
                      </a:lnTo>
                      <a:lnTo>
                        <a:pt x="10800" y="0"/>
                      </a:lnTo>
                      <a:lnTo>
                        <a:pt x="13617" y="800"/>
                      </a:lnTo>
                      <a:lnTo>
                        <a:pt x="17843" y="2800"/>
                      </a:lnTo>
                      <a:lnTo>
                        <a:pt x="20661" y="5600"/>
                      </a:lnTo>
                      <a:lnTo>
                        <a:pt x="21600" y="8000"/>
                      </a:lnTo>
                      <a:lnTo>
                        <a:pt x="21130" y="10800"/>
                      </a:lnTo>
                      <a:lnTo>
                        <a:pt x="19252" y="13200"/>
                      </a:lnTo>
                      <a:lnTo>
                        <a:pt x="14557" y="18000"/>
                      </a:lnTo>
                      <a:close/>
                      <a:moveTo>
                        <a:pt x="13617" y="12000"/>
                      </a:moveTo>
                      <a:lnTo>
                        <a:pt x="11739" y="10800"/>
                      </a:lnTo>
                      <a:lnTo>
                        <a:pt x="9391" y="10000"/>
                      </a:lnTo>
                      <a:lnTo>
                        <a:pt x="7513" y="10000"/>
                      </a:lnTo>
                      <a:lnTo>
                        <a:pt x="5635" y="10800"/>
                      </a:lnTo>
                      <a:lnTo>
                        <a:pt x="4696" y="12400"/>
                      </a:lnTo>
                      <a:lnTo>
                        <a:pt x="5635" y="14000"/>
                      </a:lnTo>
                      <a:lnTo>
                        <a:pt x="6104" y="14400"/>
                      </a:lnTo>
                      <a:lnTo>
                        <a:pt x="7513" y="15200"/>
                      </a:lnTo>
                      <a:lnTo>
                        <a:pt x="10330" y="15200"/>
                      </a:lnTo>
                      <a:lnTo>
                        <a:pt x="11270" y="14800"/>
                      </a:lnTo>
                      <a:lnTo>
                        <a:pt x="11739" y="14400"/>
                      </a:lnTo>
                      <a:lnTo>
                        <a:pt x="11739" y="14000"/>
                      </a:lnTo>
                      <a:lnTo>
                        <a:pt x="13617" y="12000"/>
                      </a:lnTo>
                      <a:close/>
                      <a:moveTo>
                        <a:pt x="13617" y="1200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71" name="AutoShape 177"/>
                <p:cNvSpPr>
                  <a:spLocks/>
                </p:cNvSpPr>
                <p:nvPr/>
              </p:nvSpPr>
              <p:spPr bwMode="auto">
                <a:xfrm>
                  <a:off x="272" y="155"/>
                  <a:ext cx="63" cy="5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1349" y="21600"/>
                      </a:moveTo>
                      <a:lnTo>
                        <a:pt x="8054" y="18692"/>
                      </a:lnTo>
                      <a:lnTo>
                        <a:pt x="12447" y="13292"/>
                      </a:lnTo>
                      <a:lnTo>
                        <a:pt x="11349" y="12046"/>
                      </a:lnTo>
                      <a:lnTo>
                        <a:pt x="9885" y="11215"/>
                      </a:lnTo>
                      <a:lnTo>
                        <a:pt x="7688" y="11215"/>
                      </a:lnTo>
                      <a:lnTo>
                        <a:pt x="6956" y="12046"/>
                      </a:lnTo>
                      <a:lnTo>
                        <a:pt x="5858" y="12462"/>
                      </a:lnTo>
                      <a:lnTo>
                        <a:pt x="4759" y="13292"/>
                      </a:lnTo>
                      <a:lnTo>
                        <a:pt x="4393" y="13708"/>
                      </a:lnTo>
                      <a:lnTo>
                        <a:pt x="3661" y="13708"/>
                      </a:lnTo>
                      <a:lnTo>
                        <a:pt x="3295" y="14123"/>
                      </a:lnTo>
                      <a:lnTo>
                        <a:pt x="0" y="10800"/>
                      </a:lnTo>
                      <a:lnTo>
                        <a:pt x="732" y="9969"/>
                      </a:lnTo>
                      <a:lnTo>
                        <a:pt x="2929" y="9138"/>
                      </a:lnTo>
                      <a:lnTo>
                        <a:pt x="4393" y="8308"/>
                      </a:lnTo>
                      <a:lnTo>
                        <a:pt x="5492" y="7892"/>
                      </a:lnTo>
                      <a:lnTo>
                        <a:pt x="6956" y="7477"/>
                      </a:lnTo>
                      <a:lnTo>
                        <a:pt x="7688" y="7477"/>
                      </a:lnTo>
                      <a:lnTo>
                        <a:pt x="8786" y="7892"/>
                      </a:lnTo>
                      <a:lnTo>
                        <a:pt x="7688" y="5815"/>
                      </a:lnTo>
                      <a:lnTo>
                        <a:pt x="7688" y="3738"/>
                      </a:lnTo>
                      <a:lnTo>
                        <a:pt x="8420" y="1662"/>
                      </a:lnTo>
                      <a:lnTo>
                        <a:pt x="9153" y="831"/>
                      </a:lnTo>
                      <a:lnTo>
                        <a:pt x="10251" y="0"/>
                      </a:lnTo>
                      <a:lnTo>
                        <a:pt x="12814" y="0"/>
                      </a:lnTo>
                      <a:lnTo>
                        <a:pt x="13912" y="415"/>
                      </a:lnTo>
                      <a:lnTo>
                        <a:pt x="15376" y="1246"/>
                      </a:lnTo>
                      <a:lnTo>
                        <a:pt x="16475" y="2492"/>
                      </a:lnTo>
                      <a:lnTo>
                        <a:pt x="19037" y="4569"/>
                      </a:lnTo>
                      <a:lnTo>
                        <a:pt x="20136" y="5815"/>
                      </a:lnTo>
                      <a:lnTo>
                        <a:pt x="20868" y="7062"/>
                      </a:lnTo>
                      <a:lnTo>
                        <a:pt x="21600" y="7892"/>
                      </a:lnTo>
                      <a:lnTo>
                        <a:pt x="11349" y="21600"/>
                      </a:lnTo>
                      <a:close/>
                      <a:moveTo>
                        <a:pt x="16841" y="7062"/>
                      </a:moveTo>
                      <a:lnTo>
                        <a:pt x="16841" y="6646"/>
                      </a:lnTo>
                      <a:lnTo>
                        <a:pt x="16475" y="5815"/>
                      </a:lnTo>
                      <a:lnTo>
                        <a:pt x="15742" y="5400"/>
                      </a:lnTo>
                      <a:lnTo>
                        <a:pt x="14278" y="4154"/>
                      </a:lnTo>
                      <a:lnTo>
                        <a:pt x="12081" y="4154"/>
                      </a:lnTo>
                      <a:lnTo>
                        <a:pt x="11349" y="4569"/>
                      </a:lnTo>
                      <a:lnTo>
                        <a:pt x="10983" y="5400"/>
                      </a:lnTo>
                      <a:lnTo>
                        <a:pt x="10983" y="6646"/>
                      </a:lnTo>
                      <a:lnTo>
                        <a:pt x="11349" y="7892"/>
                      </a:lnTo>
                      <a:lnTo>
                        <a:pt x="11715" y="8723"/>
                      </a:lnTo>
                      <a:lnTo>
                        <a:pt x="12447" y="9554"/>
                      </a:lnTo>
                      <a:lnTo>
                        <a:pt x="13546" y="10385"/>
                      </a:lnTo>
                      <a:lnTo>
                        <a:pt x="14278" y="11215"/>
                      </a:lnTo>
                      <a:lnTo>
                        <a:pt x="16841" y="7062"/>
                      </a:lnTo>
                      <a:close/>
                      <a:moveTo>
                        <a:pt x="16841" y="7062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72" name="Freeform 178"/>
                <p:cNvSpPr>
                  <a:spLocks/>
                </p:cNvSpPr>
                <p:nvPr/>
              </p:nvSpPr>
              <p:spPr bwMode="auto">
                <a:xfrm>
                  <a:off x="334" y="206"/>
                  <a:ext cx="49" cy="48"/>
                </a:xfrm>
                <a:custGeom>
                  <a:avLst/>
                  <a:gdLst>
                    <a:gd name="T0" fmla="*/ 7813 w 21600"/>
                    <a:gd name="T1" fmla="*/ 21600 h 21600"/>
                    <a:gd name="T2" fmla="*/ 6434 w 21600"/>
                    <a:gd name="T3" fmla="*/ 21130 h 21600"/>
                    <a:gd name="T4" fmla="*/ 3217 w 21600"/>
                    <a:gd name="T5" fmla="*/ 18313 h 21600"/>
                    <a:gd name="T6" fmla="*/ 460 w 21600"/>
                    <a:gd name="T7" fmla="*/ 14557 h 21600"/>
                    <a:gd name="T8" fmla="*/ 0 w 21600"/>
                    <a:gd name="T9" fmla="*/ 10800 h 21600"/>
                    <a:gd name="T10" fmla="*/ 919 w 21600"/>
                    <a:gd name="T11" fmla="*/ 6574 h 21600"/>
                    <a:gd name="T12" fmla="*/ 3677 w 21600"/>
                    <a:gd name="T13" fmla="*/ 3757 h 21600"/>
                    <a:gd name="T14" fmla="*/ 6894 w 21600"/>
                    <a:gd name="T15" fmla="*/ 939 h 21600"/>
                    <a:gd name="T16" fmla="*/ 11030 w 21600"/>
                    <a:gd name="T17" fmla="*/ 0 h 21600"/>
                    <a:gd name="T18" fmla="*/ 15166 w 21600"/>
                    <a:gd name="T19" fmla="*/ 939 h 21600"/>
                    <a:gd name="T20" fmla="*/ 18843 w 21600"/>
                    <a:gd name="T21" fmla="*/ 4226 h 21600"/>
                    <a:gd name="T22" fmla="*/ 19762 w 21600"/>
                    <a:gd name="T23" fmla="*/ 5165 h 21600"/>
                    <a:gd name="T24" fmla="*/ 20681 w 21600"/>
                    <a:gd name="T25" fmla="*/ 6104 h 21600"/>
                    <a:gd name="T26" fmla="*/ 21600 w 21600"/>
                    <a:gd name="T27" fmla="*/ 7983 h 21600"/>
                    <a:gd name="T28" fmla="*/ 17923 w 21600"/>
                    <a:gd name="T29" fmla="*/ 10330 h 21600"/>
                    <a:gd name="T30" fmla="*/ 17923 w 21600"/>
                    <a:gd name="T31" fmla="*/ 9391 h 21600"/>
                    <a:gd name="T32" fmla="*/ 17923 w 21600"/>
                    <a:gd name="T33" fmla="*/ 8452 h 21600"/>
                    <a:gd name="T34" fmla="*/ 17004 w 21600"/>
                    <a:gd name="T35" fmla="*/ 7513 h 21600"/>
                    <a:gd name="T36" fmla="*/ 16545 w 21600"/>
                    <a:gd name="T37" fmla="*/ 6574 h 21600"/>
                    <a:gd name="T38" fmla="*/ 13328 w 21600"/>
                    <a:gd name="T39" fmla="*/ 5165 h 21600"/>
                    <a:gd name="T40" fmla="*/ 10111 w 21600"/>
                    <a:gd name="T41" fmla="*/ 5635 h 21600"/>
                    <a:gd name="T42" fmla="*/ 6894 w 21600"/>
                    <a:gd name="T43" fmla="*/ 7043 h 21600"/>
                    <a:gd name="T44" fmla="*/ 5515 w 21600"/>
                    <a:gd name="T45" fmla="*/ 10330 h 21600"/>
                    <a:gd name="T46" fmla="*/ 5055 w 21600"/>
                    <a:gd name="T47" fmla="*/ 13148 h 21600"/>
                    <a:gd name="T48" fmla="*/ 6434 w 21600"/>
                    <a:gd name="T49" fmla="*/ 16435 h 21600"/>
                    <a:gd name="T50" fmla="*/ 9191 w 21600"/>
                    <a:gd name="T51" fmla="*/ 17843 h 21600"/>
                    <a:gd name="T52" fmla="*/ 10111 w 21600"/>
                    <a:gd name="T53" fmla="*/ 18313 h 21600"/>
                    <a:gd name="T54" fmla="*/ 7813 w 21600"/>
                    <a:gd name="T55" fmla="*/ 21600 h 21600"/>
                    <a:gd name="T56" fmla="*/ 7813 w 21600"/>
                    <a:gd name="T57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1600" h="21600">
                      <a:moveTo>
                        <a:pt x="7813" y="21600"/>
                      </a:moveTo>
                      <a:lnTo>
                        <a:pt x="6434" y="21130"/>
                      </a:lnTo>
                      <a:lnTo>
                        <a:pt x="3217" y="18313"/>
                      </a:lnTo>
                      <a:lnTo>
                        <a:pt x="460" y="14557"/>
                      </a:lnTo>
                      <a:lnTo>
                        <a:pt x="0" y="10800"/>
                      </a:lnTo>
                      <a:lnTo>
                        <a:pt x="919" y="6574"/>
                      </a:lnTo>
                      <a:lnTo>
                        <a:pt x="3677" y="3757"/>
                      </a:lnTo>
                      <a:lnTo>
                        <a:pt x="6894" y="939"/>
                      </a:lnTo>
                      <a:lnTo>
                        <a:pt x="11030" y="0"/>
                      </a:lnTo>
                      <a:lnTo>
                        <a:pt x="15166" y="939"/>
                      </a:lnTo>
                      <a:lnTo>
                        <a:pt x="18843" y="4226"/>
                      </a:lnTo>
                      <a:lnTo>
                        <a:pt x="19762" y="5165"/>
                      </a:lnTo>
                      <a:lnTo>
                        <a:pt x="20681" y="6104"/>
                      </a:lnTo>
                      <a:lnTo>
                        <a:pt x="21600" y="7983"/>
                      </a:lnTo>
                      <a:lnTo>
                        <a:pt x="17923" y="10330"/>
                      </a:lnTo>
                      <a:lnTo>
                        <a:pt x="17923" y="9391"/>
                      </a:lnTo>
                      <a:lnTo>
                        <a:pt x="17923" y="8452"/>
                      </a:lnTo>
                      <a:lnTo>
                        <a:pt x="17004" y="7513"/>
                      </a:lnTo>
                      <a:lnTo>
                        <a:pt x="16545" y="6574"/>
                      </a:lnTo>
                      <a:lnTo>
                        <a:pt x="13328" y="5165"/>
                      </a:lnTo>
                      <a:lnTo>
                        <a:pt x="10111" y="5635"/>
                      </a:lnTo>
                      <a:lnTo>
                        <a:pt x="6894" y="7043"/>
                      </a:lnTo>
                      <a:lnTo>
                        <a:pt x="5515" y="10330"/>
                      </a:lnTo>
                      <a:lnTo>
                        <a:pt x="5055" y="13148"/>
                      </a:lnTo>
                      <a:lnTo>
                        <a:pt x="6434" y="16435"/>
                      </a:lnTo>
                      <a:lnTo>
                        <a:pt x="9191" y="17843"/>
                      </a:lnTo>
                      <a:lnTo>
                        <a:pt x="10111" y="18313"/>
                      </a:lnTo>
                      <a:lnTo>
                        <a:pt x="7813" y="21600"/>
                      </a:lnTo>
                      <a:close/>
                      <a:moveTo>
                        <a:pt x="7813" y="2160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73" name="Freeform 179"/>
                <p:cNvSpPr>
                  <a:spLocks/>
                </p:cNvSpPr>
                <p:nvPr/>
              </p:nvSpPr>
              <p:spPr bwMode="auto">
                <a:xfrm>
                  <a:off x="363" y="228"/>
                  <a:ext cx="52" cy="50"/>
                </a:xfrm>
                <a:custGeom>
                  <a:avLst/>
                  <a:gdLst>
                    <a:gd name="T0" fmla="*/ 21600 w 21600"/>
                    <a:gd name="T1" fmla="*/ 13328 h 21600"/>
                    <a:gd name="T2" fmla="*/ 18514 w 21600"/>
                    <a:gd name="T3" fmla="*/ 16085 h 21600"/>
                    <a:gd name="T4" fmla="*/ 14988 w 21600"/>
                    <a:gd name="T5" fmla="*/ 11030 h 21600"/>
                    <a:gd name="T6" fmla="*/ 3086 w 21600"/>
                    <a:gd name="T7" fmla="*/ 21600 h 21600"/>
                    <a:gd name="T8" fmla="*/ 0 w 21600"/>
                    <a:gd name="T9" fmla="*/ 18000 h 21600"/>
                    <a:gd name="T10" fmla="*/ 11461 w 21600"/>
                    <a:gd name="T11" fmla="*/ 7813 h 21600"/>
                    <a:gd name="T12" fmla="*/ 7494 w 21600"/>
                    <a:gd name="T13" fmla="*/ 2757 h 21600"/>
                    <a:gd name="T14" fmla="*/ 10580 w 21600"/>
                    <a:gd name="T15" fmla="*/ 0 h 21600"/>
                    <a:gd name="T16" fmla="*/ 21600 w 21600"/>
                    <a:gd name="T17" fmla="*/ 13328 h 21600"/>
                    <a:gd name="T18" fmla="*/ 21600 w 21600"/>
                    <a:gd name="T19" fmla="*/ 1332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21600" y="13328"/>
                      </a:moveTo>
                      <a:lnTo>
                        <a:pt x="18514" y="16085"/>
                      </a:lnTo>
                      <a:lnTo>
                        <a:pt x="14988" y="11030"/>
                      </a:lnTo>
                      <a:lnTo>
                        <a:pt x="3086" y="21600"/>
                      </a:lnTo>
                      <a:lnTo>
                        <a:pt x="0" y="18000"/>
                      </a:lnTo>
                      <a:lnTo>
                        <a:pt x="11461" y="7813"/>
                      </a:lnTo>
                      <a:lnTo>
                        <a:pt x="7494" y="2757"/>
                      </a:lnTo>
                      <a:lnTo>
                        <a:pt x="10580" y="0"/>
                      </a:lnTo>
                      <a:lnTo>
                        <a:pt x="21600" y="13328"/>
                      </a:lnTo>
                      <a:close/>
                      <a:moveTo>
                        <a:pt x="21600" y="13328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74" name="Freeform 180"/>
                <p:cNvSpPr>
                  <a:spLocks/>
                </p:cNvSpPr>
                <p:nvPr/>
              </p:nvSpPr>
              <p:spPr bwMode="auto">
                <a:xfrm>
                  <a:off x="382" y="265"/>
                  <a:ext cx="63" cy="62"/>
                </a:xfrm>
                <a:custGeom>
                  <a:avLst/>
                  <a:gdLst>
                    <a:gd name="T0" fmla="*/ 15120 w 21600"/>
                    <a:gd name="T1" fmla="*/ 2929 h 21600"/>
                    <a:gd name="T2" fmla="*/ 10440 w 21600"/>
                    <a:gd name="T3" fmla="*/ 6590 h 21600"/>
                    <a:gd name="T4" fmla="*/ 9000 w 21600"/>
                    <a:gd name="T5" fmla="*/ 7688 h 21600"/>
                    <a:gd name="T6" fmla="*/ 7920 w 21600"/>
                    <a:gd name="T7" fmla="*/ 8420 h 21600"/>
                    <a:gd name="T8" fmla="*/ 5400 w 21600"/>
                    <a:gd name="T9" fmla="*/ 10617 h 21600"/>
                    <a:gd name="T10" fmla="*/ 5760 w 21600"/>
                    <a:gd name="T11" fmla="*/ 10617 h 21600"/>
                    <a:gd name="T12" fmla="*/ 7920 w 21600"/>
                    <a:gd name="T13" fmla="*/ 9885 h 21600"/>
                    <a:gd name="T14" fmla="*/ 10440 w 21600"/>
                    <a:gd name="T15" fmla="*/ 9519 h 21600"/>
                    <a:gd name="T16" fmla="*/ 18720 w 21600"/>
                    <a:gd name="T17" fmla="*/ 8054 h 21600"/>
                    <a:gd name="T18" fmla="*/ 21600 w 21600"/>
                    <a:gd name="T19" fmla="*/ 12081 h 21600"/>
                    <a:gd name="T20" fmla="*/ 9000 w 21600"/>
                    <a:gd name="T21" fmla="*/ 21600 h 21600"/>
                    <a:gd name="T22" fmla="*/ 6840 w 21600"/>
                    <a:gd name="T23" fmla="*/ 18671 h 21600"/>
                    <a:gd name="T24" fmla="*/ 11160 w 21600"/>
                    <a:gd name="T25" fmla="*/ 15010 h 21600"/>
                    <a:gd name="T26" fmla="*/ 12960 w 21600"/>
                    <a:gd name="T27" fmla="*/ 13546 h 21600"/>
                    <a:gd name="T28" fmla="*/ 14760 w 21600"/>
                    <a:gd name="T29" fmla="*/ 12447 h 21600"/>
                    <a:gd name="T30" fmla="*/ 16560 w 21600"/>
                    <a:gd name="T31" fmla="*/ 11349 h 21600"/>
                    <a:gd name="T32" fmla="*/ 15480 w 21600"/>
                    <a:gd name="T33" fmla="*/ 11715 h 21600"/>
                    <a:gd name="T34" fmla="*/ 14400 w 21600"/>
                    <a:gd name="T35" fmla="*/ 11715 h 21600"/>
                    <a:gd name="T36" fmla="*/ 12960 w 21600"/>
                    <a:gd name="T37" fmla="*/ 12081 h 21600"/>
                    <a:gd name="T38" fmla="*/ 11880 w 21600"/>
                    <a:gd name="T39" fmla="*/ 12081 h 21600"/>
                    <a:gd name="T40" fmla="*/ 7560 w 21600"/>
                    <a:gd name="T41" fmla="*/ 12814 h 21600"/>
                    <a:gd name="T42" fmla="*/ 3240 w 21600"/>
                    <a:gd name="T43" fmla="*/ 13546 h 21600"/>
                    <a:gd name="T44" fmla="*/ 0 w 21600"/>
                    <a:gd name="T45" fmla="*/ 9885 h 21600"/>
                    <a:gd name="T46" fmla="*/ 12960 w 21600"/>
                    <a:gd name="T47" fmla="*/ 0 h 21600"/>
                    <a:gd name="T48" fmla="*/ 15120 w 21600"/>
                    <a:gd name="T49" fmla="*/ 2929 h 21600"/>
                    <a:gd name="T50" fmla="*/ 15120 w 21600"/>
                    <a:gd name="T51" fmla="*/ 29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1600" h="21600">
                      <a:moveTo>
                        <a:pt x="15120" y="2929"/>
                      </a:moveTo>
                      <a:lnTo>
                        <a:pt x="10440" y="6590"/>
                      </a:lnTo>
                      <a:lnTo>
                        <a:pt x="9000" y="7688"/>
                      </a:lnTo>
                      <a:lnTo>
                        <a:pt x="7920" y="8420"/>
                      </a:lnTo>
                      <a:lnTo>
                        <a:pt x="5400" y="10617"/>
                      </a:lnTo>
                      <a:lnTo>
                        <a:pt x="5760" y="10617"/>
                      </a:lnTo>
                      <a:lnTo>
                        <a:pt x="7920" y="9885"/>
                      </a:lnTo>
                      <a:lnTo>
                        <a:pt x="10440" y="9519"/>
                      </a:lnTo>
                      <a:lnTo>
                        <a:pt x="18720" y="8054"/>
                      </a:lnTo>
                      <a:lnTo>
                        <a:pt x="21600" y="12081"/>
                      </a:lnTo>
                      <a:lnTo>
                        <a:pt x="9000" y="21600"/>
                      </a:lnTo>
                      <a:lnTo>
                        <a:pt x="6840" y="18671"/>
                      </a:lnTo>
                      <a:lnTo>
                        <a:pt x="11160" y="15010"/>
                      </a:lnTo>
                      <a:lnTo>
                        <a:pt x="12960" y="13546"/>
                      </a:lnTo>
                      <a:lnTo>
                        <a:pt x="14760" y="12447"/>
                      </a:lnTo>
                      <a:lnTo>
                        <a:pt x="16560" y="11349"/>
                      </a:lnTo>
                      <a:lnTo>
                        <a:pt x="15480" y="11715"/>
                      </a:lnTo>
                      <a:lnTo>
                        <a:pt x="14400" y="11715"/>
                      </a:lnTo>
                      <a:lnTo>
                        <a:pt x="12960" y="12081"/>
                      </a:lnTo>
                      <a:lnTo>
                        <a:pt x="11880" y="12081"/>
                      </a:lnTo>
                      <a:lnTo>
                        <a:pt x="7560" y="12814"/>
                      </a:lnTo>
                      <a:lnTo>
                        <a:pt x="3240" y="13546"/>
                      </a:lnTo>
                      <a:lnTo>
                        <a:pt x="0" y="9885"/>
                      </a:lnTo>
                      <a:lnTo>
                        <a:pt x="12960" y="0"/>
                      </a:lnTo>
                      <a:lnTo>
                        <a:pt x="15120" y="2929"/>
                      </a:lnTo>
                      <a:close/>
                      <a:moveTo>
                        <a:pt x="15120" y="2929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75" name="Freeform 181"/>
                <p:cNvSpPr>
                  <a:spLocks/>
                </p:cNvSpPr>
                <p:nvPr/>
              </p:nvSpPr>
              <p:spPr bwMode="auto">
                <a:xfrm>
                  <a:off x="411" y="313"/>
                  <a:ext cx="64" cy="55"/>
                </a:xfrm>
                <a:custGeom>
                  <a:avLst/>
                  <a:gdLst>
                    <a:gd name="T0" fmla="*/ 21600 w 21600"/>
                    <a:gd name="T1" fmla="*/ 11631 h 21600"/>
                    <a:gd name="T2" fmla="*/ 8280 w 21600"/>
                    <a:gd name="T3" fmla="*/ 21600 h 21600"/>
                    <a:gd name="T4" fmla="*/ 5760 w 21600"/>
                    <a:gd name="T5" fmla="*/ 17862 h 21600"/>
                    <a:gd name="T6" fmla="*/ 16560 w 21600"/>
                    <a:gd name="T7" fmla="*/ 9554 h 21600"/>
                    <a:gd name="T8" fmla="*/ 14400 w 21600"/>
                    <a:gd name="T9" fmla="*/ 5400 h 21600"/>
                    <a:gd name="T10" fmla="*/ 11520 w 21600"/>
                    <a:gd name="T11" fmla="*/ 7477 h 21600"/>
                    <a:gd name="T12" fmla="*/ 8280 w 21600"/>
                    <a:gd name="T13" fmla="*/ 9969 h 21600"/>
                    <a:gd name="T14" fmla="*/ 5760 w 21600"/>
                    <a:gd name="T15" fmla="*/ 10800 h 21600"/>
                    <a:gd name="T16" fmla="*/ 3240 w 21600"/>
                    <a:gd name="T17" fmla="*/ 10800 h 21600"/>
                    <a:gd name="T18" fmla="*/ 2520 w 21600"/>
                    <a:gd name="T19" fmla="*/ 10385 h 21600"/>
                    <a:gd name="T20" fmla="*/ 1800 w 21600"/>
                    <a:gd name="T21" fmla="*/ 9554 h 21600"/>
                    <a:gd name="T22" fmla="*/ 720 w 21600"/>
                    <a:gd name="T23" fmla="*/ 8723 h 21600"/>
                    <a:gd name="T24" fmla="*/ 0 w 21600"/>
                    <a:gd name="T25" fmla="*/ 7477 h 21600"/>
                    <a:gd name="T26" fmla="*/ 2520 w 21600"/>
                    <a:gd name="T27" fmla="*/ 5400 h 21600"/>
                    <a:gd name="T28" fmla="*/ 2880 w 21600"/>
                    <a:gd name="T29" fmla="*/ 5815 h 21600"/>
                    <a:gd name="T30" fmla="*/ 3600 w 21600"/>
                    <a:gd name="T31" fmla="*/ 6231 h 21600"/>
                    <a:gd name="T32" fmla="*/ 5760 w 21600"/>
                    <a:gd name="T33" fmla="*/ 6231 h 21600"/>
                    <a:gd name="T34" fmla="*/ 7200 w 21600"/>
                    <a:gd name="T35" fmla="*/ 5400 h 21600"/>
                    <a:gd name="T36" fmla="*/ 9720 w 21600"/>
                    <a:gd name="T37" fmla="*/ 4154 h 21600"/>
                    <a:gd name="T38" fmla="*/ 15120 w 21600"/>
                    <a:gd name="T39" fmla="*/ 0 h 21600"/>
                    <a:gd name="T40" fmla="*/ 21600 w 21600"/>
                    <a:gd name="T41" fmla="*/ 11631 h 21600"/>
                    <a:gd name="T42" fmla="*/ 21600 w 21600"/>
                    <a:gd name="T43" fmla="*/ 1163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600" h="21600">
                      <a:moveTo>
                        <a:pt x="21600" y="11631"/>
                      </a:moveTo>
                      <a:lnTo>
                        <a:pt x="8280" y="21600"/>
                      </a:lnTo>
                      <a:lnTo>
                        <a:pt x="5760" y="17862"/>
                      </a:lnTo>
                      <a:lnTo>
                        <a:pt x="16560" y="9554"/>
                      </a:lnTo>
                      <a:lnTo>
                        <a:pt x="14400" y="5400"/>
                      </a:lnTo>
                      <a:lnTo>
                        <a:pt x="11520" y="7477"/>
                      </a:lnTo>
                      <a:lnTo>
                        <a:pt x="8280" y="9969"/>
                      </a:lnTo>
                      <a:lnTo>
                        <a:pt x="5760" y="10800"/>
                      </a:lnTo>
                      <a:lnTo>
                        <a:pt x="3240" y="10800"/>
                      </a:lnTo>
                      <a:lnTo>
                        <a:pt x="2520" y="10385"/>
                      </a:lnTo>
                      <a:lnTo>
                        <a:pt x="1800" y="9554"/>
                      </a:lnTo>
                      <a:lnTo>
                        <a:pt x="720" y="8723"/>
                      </a:lnTo>
                      <a:lnTo>
                        <a:pt x="0" y="7477"/>
                      </a:lnTo>
                      <a:lnTo>
                        <a:pt x="2520" y="5400"/>
                      </a:lnTo>
                      <a:lnTo>
                        <a:pt x="2880" y="5815"/>
                      </a:lnTo>
                      <a:lnTo>
                        <a:pt x="3600" y="6231"/>
                      </a:lnTo>
                      <a:lnTo>
                        <a:pt x="5760" y="6231"/>
                      </a:lnTo>
                      <a:lnTo>
                        <a:pt x="7200" y="5400"/>
                      </a:lnTo>
                      <a:lnTo>
                        <a:pt x="9720" y="4154"/>
                      </a:lnTo>
                      <a:lnTo>
                        <a:pt x="15120" y="0"/>
                      </a:lnTo>
                      <a:lnTo>
                        <a:pt x="21600" y="11631"/>
                      </a:lnTo>
                      <a:close/>
                      <a:moveTo>
                        <a:pt x="21600" y="11631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76" name="AutoShape 182"/>
                <p:cNvSpPr>
                  <a:spLocks/>
                </p:cNvSpPr>
                <p:nvPr/>
              </p:nvSpPr>
              <p:spPr bwMode="auto">
                <a:xfrm>
                  <a:off x="442" y="355"/>
                  <a:ext cx="45" cy="5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4320"/>
                      </a:moveTo>
                      <a:lnTo>
                        <a:pt x="15572" y="7344"/>
                      </a:lnTo>
                      <a:lnTo>
                        <a:pt x="17581" y="9936"/>
                      </a:lnTo>
                      <a:lnTo>
                        <a:pt x="19088" y="12960"/>
                      </a:lnTo>
                      <a:lnTo>
                        <a:pt x="19591" y="15984"/>
                      </a:lnTo>
                      <a:lnTo>
                        <a:pt x="19088" y="19008"/>
                      </a:lnTo>
                      <a:lnTo>
                        <a:pt x="16074" y="21168"/>
                      </a:lnTo>
                      <a:lnTo>
                        <a:pt x="14567" y="21600"/>
                      </a:lnTo>
                      <a:lnTo>
                        <a:pt x="11553" y="21600"/>
                      </a:lnTo>
                      <a:lnTo>
                        <a:pt x="10047" y="21600"/>
                      </a:lnTo>
                      <a:lnTo>
                        <a:pt x="7033" y="19872"/>
                      </a:lnTo>
                      <a:lnTo>
                        <a:pt x="5023" y="17280"/>
                      </a:lnTo>
                      <a:lnTo>
                        <a:pt x="3014" y="14688"/>
                      </a:lnTo>
                      <a:lnTo>
                        <a:pt x="1507" y="12960"/>
                      </a:lnTo>
                      <a:lnTo>
                        <a:pt x="502" y="10800"/>
                      </a:lnTo>
                      <a:lnTo>
                        <a:pt x="0" y="9504"/>
                      </a:lnTo>
                      <a:lnTo>
                        <a:pt x="19088" y="0"/>
                      </a:lnTo>
                      <a:lnTo>
                        <a:pt x="21600" y="4320"/>
                      </a:lnTo>
                      <a:close/>
                      <a:moveTo>
                        <a:pt x="6028" y="12096"/>
                      </a:moveTo>
                      <a:lnTo>
                        <a:pt x="6028" y="12528"/>
                      </a:lnTo>
                      <a:lnTo>
                        <a:pt x="6530" y="14256"/>
                      </a:lnTo>
                      <a:lnTo>
                        <a:pt x="7535" y="15120"/>
                      </a:lnTo>
                      <a:lnTo>
                        <a:pt x="8540" y="16416"/>
                      </a:lnTo>
                      <a:lnTo>
                        <a:pt x="11553" y="17280"/>
                      </a:lnTo>
                      <a:lnTo>
                        <a:pt x="13060" y="16848"/>
                      </a:lnTo>
                      <a:lnTo>
                        <a:pt x="14567" y="15552"/>
                      </a:lnTo>
                      <a:lnTo>
                        <a:pt x="15070" y="14256"/>
                      </a:lnTo>
                      <a:lnTo>
                        <a:pt x="15070" y="13392"/>
                      </a:lnTo>
                      <a:lnTo>
                        <a:pt x="13563" y="10800"/>
                      </a:lnTo>
                      <a:lnTo>
                        <a:pt x="13060" y="9936"/>
                      </a:lnTo>
                      <a:lnTo>
                        <a:pt x="12056" y="9072"/>
                      </a:lnTo>
                      <a:lnTo>
                        <a:pt x="6028" y="12096"/>
                      </a:lnTo>
                      <a:close/>
                      <a:moveTo>
                        <a:pt x="6028" y="12096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77" name="Freeform 183"/>
                <p:cNvSpPr>
                  <a:spLocks/>
                </p:cNvSpPr>
                <p:nvPr/>
              </p:nvSpPr>
              <p:spPr bwMode="auto">
                <a:xfrm>
                  <a:off x="456" y="415"/>
                  <a:ext cx="77" cy="45"/>
                </a:xfrm>
                <a:custGeom>
                  <a:avLst/>
                  <a:gdLst>
                    <a:gd name="T0" fmla="*/ 17753 w 21600"/>
                    <a:gd name="T1" fmla="*/ 5526 h 21600"/>
                    <a:gd name="T2" fmla="*/ 12427 w 21600"/>
                    <a:gd name="T3" fmla="*/ 14065 h 21600"/>
                    <a:gd name="T4" fmla="*/ 11540 w 21600"/>
                    <a:gd name="T5" fmla="*/ 15572 h 21600"/>
                    <a:gd name="T6" fmla="*/ 10356 w 21600"/>
                    <a:gd name="T7" fmla="*/ 17079 h 21600"/>
                    <a:gd name="T8" fmla="*/ 11836 w 21600"/>
                    <a:gd name="T9" fmla="*/ 16577 h 21600"/>
                    <a:gd name="T10" fmla="*/ 13019 w 21600"/>
                    <a:gd name="T11" fmla="*/ 16577 h 21600"/>
                    <a:gd name="T12" fmla="*/ 20121 w 21600"/>
                    <a:gd name="T13" fmla="*/ 14567 h 21600"/>
                    <a:gd name="T14" fmla="*/ 21600 w 21600"/>
                    <a:gd name="T15" fmla="*/ 20093 h 21600"/>
                    <a:gd name="T16" fmla="*/ 12132 w 21600"/>
                    <a:gd name="T17" fmla="*/ 21600 h 21600"/>
                    <a:gd name="T18" fmla="*/ 7693 w 21600"/>
                    <a:gd name="T19" fmla="*/ 21600 h 21600"/>
                    <a:gd name="T20" fmla="*/ 4734 w 21600"/>
                    <a:gd name="T21" fmla="*/ 21098 h 21600"/>
                    <a:gd name="T22" fmla="*/ 2663 w 21600"/>
                    <a:gd name="T23" fmla="*/ 20093 h 21600"/>
                    <a:gd name="T24" fmla="*/ 1479 w 21600"/>
                    <a:gd name="T25" fmla="*/ 19088 h 21600"/>
                    <a:gd name="T26" fmla="*/ 888 w 21600"/>
                    <a:gd name="T27" fmla="*/ 17581 h 21600"/>
                    <a:gd name="T28" fmla="*/ 0 w 21600"/>
                    <a:gd name="T29" fmla="*/ 16577 h 21600"/>
                    <a:gd name="T30" fmla="*/ 0 w 21600"/>
                    <a:gd name="T31" fmla="*/ 15572 h 21600"/>
                    <a:gd name="T32" fmla="*/ 2071 w 21600"/>
                    <a:gd name="T33" fmla="*/ 12558 h 21600"/>
                    <a:gd name="T34" fmla="*/ 2367 w 21600"/>
                    <a:gd name="T35" fmla="*/ 13563 h 21600"/>
                    <a:gd name="T36" fmla="*/ 2959 w 21600"/>
                    <a:gd name="T37" fmla="*/ 14065 h 21600"/>
                    <a:gd name="T38" fmla="*/ 3551 w 21600"/>
                    <a:gd name="T39" fmla="*/ 15070 h 21600"/>
                    <a:gd name="T40" fmla="*/ 6214 w 21600"/>
                    <a:gd name="T41" fmla="*/ 16577 h 21600"/>
                    <a:gd name="T42" fmla="*/ 6805 w 21600"/>
                    <a:gd name="T43" fmla="*/ 16577 h 21600"/>
                    <a:gd name="T44" fmla="*/ 6805 w 21600"/>
                    <a:gd name="T45" fmla="*/ 16074 h 21600"/>
                    <a:gd name="T46" fmla="*/ 7101 w 21600"/>
                    <a:gd name="T47" fmla="*/ 16074 h 21600"/>
                    <a:gd name="T48" fmla="*/ 16274 w 21600"/>
                    <a:gd name="T49" fmla="*/ 0 h 21600"/>
                    <a:gd name="T50" fmla="*/ 17753 w 21600"/>
                    <a:gd name="T51" fmla="*/ 5526 h 21600"/>
                    <a:gd name="T52" fmla="*/ 17753 w 21600"/>
                    <a:gd name="T53" fmla="*/ 552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1600" h="21600">
                      <a:moveTo>
                        <a:pt x="17753" y="5526"/>
                      </a:moveTo>
                      <a:lnTo>
                        <a:pt x="12427" y="14065"/>
                      </a:lnTo>
                      <a:lnTo>
                        <a:pt x="11540" y="15572"/>
                      </a:lnTo>
                      <a:lnTo>
                        <a:pt x="10356" y="17079"/>
                      </a:lnTo>
                      <a:lnTo>
                        <a:pt x="11836" y="16577"/>
                      </a:lnTo>
                      <a:lnTo>
                        <a:pt x="13019" y="16577"/>
                      </a:lnTo>
                      <a:lnTo>
                        <a:pt x="20121" y="14567"/>
                      </a:lnTo>
                      <a:lnTo>
                        <a:pt x="21600" y="20093"/>
                      </a:lnTo>
                      <a:lnTo>
                        <a:pt x="12132" y="21600"/>
                      </a:lnTo>
                      <a:lnTo>
                        <a:pt x="7693" y="21600"/>
                      </a:lnTo>
                      <a:lnTo>
                        <a:pt x="4734" y="21098"/>
                      </a:lnTo>
                      <a:lnTo>
                        <a:pt x="2663" y="20093"/>
                      </a:lnTo>
                      <a:lnTo>
                        <a:pt x="1479" y="19088"/>
                      </a:lnTo>
                      <a:lnTo>
                        <a:pt x="888" y="17581"/>
                      </a:lnTo>
                      <a:lnTo>
                        <a:pt x="0" y="16577"/>
                      </a:lnTo>
                      <a:lnTo>
                        <a:pt x="0" y="15572"/>
                      </a:lnTo>
                      <a:lnTo>
                        <a:pt x="2071" y="12558"/>
                      </a:lnTo>
                      <a:lnTo>
                        <a:pt x="2367" y="13563"/>
                      </a:lnTo>
                      <a:lnTo>
                        <a:pt x="2959" y="14065"/>
                      </a:lnTo>
                      <a:lnTo>
                        <a:pt x="3551" y="15070"/>
                      </a:lnTo>
                      <a:lnTo>
                        <a:pt x="6214" y="16577"/>
                      </a:lnTo>
                      <a:lnTo>
                        <a:pt x="6805" y="16577"/>
                      </a:lnTo>
                      <a:lnTo>
                        <a:pt x="6805" y="16074"/>
                      </a:lnTo>
                      <a:lnTo>
                        <a:pt x="7101" y="16074"/>
                      </a:lnTo>
                      <a:lnTo>
                        <a:pt x="16274" y="0"/>
                      </a:lnTo>
                      <a:lnTo>
                        <a:pt x="17753" y="5526"/>
                      </a:lnTo>
                      <a:close/>
                      <a:moveTo>
                        <a:pt x="17753" y="5526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78" name="Freeform 184"/>
                <p:cNvSpPr>
                  <a:spLocks/>
                </p:cNvSpPr>
                <p:nvPr/>
              </p:nvSpPr>
              <p:spPr bwMode="auto">
                <a:xfrm>
                  <a:off x="493" y="464"/>
                  <a:ext cx="57" cy="55"/>
                </a:xfrm>
                <a:custGeom>
                  <a:avLst/>
                  <a:gdLst>
                    <a:gd name="T0" fmla="*/ 21600 w 21600"/>
                    <a:gd name="T1" fmla="*/ 15369 h 21600"/>
                    <a:gd name="T2" fmla="*/ 5200 w 21600"/>
                    <a:gd name="T3" fmla="*/ 21600 h 21600"/>
                    <a:gd name="T4" fmla="*/ 3600 w 21600"/>
                    <a:gd name="T5" fmla="*/ 17446 h 21600"/>
                    <a:gd name="T6" fmla="*/ 16800 w 21600"/>
                    <a:gd name="T7" fmla="*/ 12046 h 21600"/>
                    <a:gd name="T8" fmla="*/ 14800 w 21600"/>
                    <a:gd name="T9" fmla="*/ 5815 h 21600"/>
                    <a:gd name="T10" fmla="*/ 1600 w 21600"/>
                    <a:gd name="T11" fmla="*/ 10800 h 21600"/>
                    <a:gd name="T12" fmla="*/ 0 w 21600"/>
                    <a:gd name="T13" fmla="*/ 6646 h 21600"/>
                    <a:gd name="T14" fmla="*/ 16400 w 21600"/>
                    <a:gd name="T15" fmla="*/ 0 h 21600"/>
                    <a:gd name="T16" fmla="*/ 21600 w 21600"/>
                    <a:gd name="T17" fmla="*/ 15369 h 21600"/>
                    <a:gd name="T18" fmla="*/ 21600 w 21600"/>
                    <a:gd name="T19" fmla="*/ 1536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21600" y="15369"/>
                      </a:moveTo>
                      <a:lnTo>
                        <a:pt x="5200" y="21600"/>
                      </a:lnTo>
                      <a:lnTo>
                        <a:pt x="3600" y="17446"/>
                      </a:lnTo>
                      <a:lnTo>
                        <a:pt x="16800" y="12046"/>
                      </a:lnTo>
                      <a:lnTo>
                        <a:pt x="14800" y="5815"/>
                      </a:lnTo>
                      <a:lnTo>
                        <a:pt x="1600" y="10800"/>
                      </a:lnTo>
                      <a:lnTo>
                        <a:pt x="0" y="6646"/>
                      </a:lnTo>
                      <a:lnTo>
                        <a:pt x="16400" y="0"/>
                      </a:lnTo>
                      <a:lnTo>
                        <a:pt x="21600" y="15369"/>
                      </a:lnTo>
                      <a:close/>
                      <a:moveTo>
                        <a:pt x="21600" y="15369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79" name="AutoShape 185"/>
                <p:cNvSpPr>
                  <a:spLocks/>
                </p:cNvSpPr>
                <p:nvPr/>
              </p:nvSpPr>
              <p:spPr bwMode="auto">
                <a:xfrm>
                  <a:off x="492" y="517"/>
                  <a:ext cx="71" cy="5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4294" y="1763"/>
                      </a:moveTo>
                      <a:lnTo>
                        <a:pt x="16200" y="882"/>
                      </a:lnTo>
                      <a:lnTo>
                        <a:pt x="17788" y="441"/>
                      </a:lnTo>
                      <a:lnTo>
                        <a:pt x="19059" y="0"/>
                      </a:lnTo>
                      <a:lnTo>
                        <a:pt x="20012" y="3967"/>
                      </a:lnTo>
                      <a:lnTo>
                        <a:pt x="17788" y="5290"/>
                      </a:lnTo>
                      <a:lnTo>
                        <a:pt x="19059" y="6171"/>
                      </a:lnTo>
                      <a:lnTo>
                        <a:pt x="20329" y="7494"/>
                      </a:lnTo>
                      <a:lnTo>
                        <a:pt x="20965" y="8816"/>
                      </a:lnTo>
                      <a:lnTo>
                        <a:pt x="21282" y="10580"/>
                      </a:lnTo>
                      <a:lnTo>
                        <a:pt x="21600" y="14106"/>
                      </a:lnTo>
                      <a:lnTo>
                        <a:pt x="20965" y="17192"/>
                      </a:lnTo>
                      <a:lnTo>
                        <a:pt x="19059" y="19837"/>
                      </a:lnTo>
                      <a:lnTo>
                        <a:pt x="16200" y="21600"/>
                      </a:lnTo>
                      <a:lnTo>
                        <a:pt x="13024" y="21600"/>
                      </a:lnTo>
                      <a:lnTo>
                        <a:pt x="10482" y="20718"/>
                      </a:lnTo>
                      <a:lnTo>
                        <a:pt x="8576" y="18514"/>
                      </a:lnTo>
                      <a:lnTo>
                        <a:pt x="7306" y="15429"/>
                      </a:lnTo>
                      <a:lnTo>
                        <a:pt x="6988" y="13665"/>
                      </a:lnTo>
                      <a:lnTo>
                        <a:pt x="6988" y="12343"/>
                      </a:lnTo>
                      <a:lnTo>
                        <a:pt x="7306" y="10580"/>
                      </a:lnTo>
                      <a:lnTo>
                        <a:pt x="7941" y="9698"/>
                      </a:lnTo>
                      <a:lnTo>
                        <a:pt x="953" y="12343"/>
                      </a:lnTo>
                      <a:lnTo>
                        <a:pt x="0" y="7935"/>
                      </a:lnTo>
                      <a:lnTo>
                        <a:pt x="14294" y="1763"/>
                      </a:lnTo>
                      <a:close/>
                      <a:moveTo>
                        <a:pt x="12388" y="7935"/>
                      </a:moveTo>
                      <a:lnTo>
                        <a:pt x="12071" y="8376"/>
                      </a:lnTo>
                      <a:lnTo>
                        <a:pt x="11435" y="8376"/>
                      </a:lnTo>
                      <a:lnTo>
                        <a:pt x="10482" y="9698"/>
                      </a:lnTo>
                      <a:lnTo>
                        <a:pt x="9847" y="10580"/>
                      </a:lnTo>
                      <a:lnTo>
                        <a:pt x="9529" y="11902"/>
                      </a:lnTo>
                      <a:lnTo>
                        <a:pt x="9847" y="13224"/>
                      </a:lnTo>
                      <a:lnTo>
                        <a:pt x="11118" y="15869"/>
                      </a:lnTo>
                      <a:lnTo>
                        <a:pt x="12706" y="16751"/>
                      </a:lnTo>
                      <a:lnTo>
                        <a:pt x="14929" y="16310"/>
                      </a:lnTo>
                      <a:lnTo>
                        <a:pt x="16200" y="15869"/>
                      </a:lnTo>
                      <a:lnTo>
                        <a:pt x="17153" y="14988"/>
                      </a:lnTo>
                      <a:lnTo>
                        <a:pt x="17788" y="14106"/>
                      </a:lnTo>
                      <a:lnTo>
                        <a:pt x="18423" y="12784"/>
                      </a:lnTo>
                      <a:lnTo>
                        <a:pt x="18423" y="10139"/>
                      </a:lnTo>
                      <a:lnTo>
                        <a:pt x="18106" y="9257"/>
                      </a:lnTo>
                      <a:lnTo>
                        <a:pt x="16835" y="7494"/>
                      </a:lnTo>
                      <a:lnTo>
                        <a:pt x="15882" y="7053"/>
                      </a:lnTo>
                      <a:lnTo>
                        <a:pt x="13976" y="7053"/>
                      </a:lnTo>
                      <a:lnTo>
                        <a:pt x="12388" y="7935"/>
                      </a:lnTo>
                      <a:close/>
                      <a:moveTo>
                        <a:pt x="12388" y="7935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80" name="AutoShape 186"/>
                <p:cNvSpPr>
                  <a:spLocks/>
                </p:cNvSpPr>
                <p:nvPr/>
              </p:nvSpPr>
              <p:spPr bwMode="auto">
                <a:xfrm>
                  <a:off x="526" y="573"/>
                  <a:ext cx="48" cy="4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7200" y="20127"/>
                      </a:moveTo>
                      <a:lnTo>
                        <a:pt x="5760" y="20127"/>
                      </a:lnTo>
                      <a:lnTo>
                        <a:pt x="4320" y="20618"/>
                      </a:lnTo>
                      <a:lnTo>
                        <a:pt x="2880" y="21600"/>
                      </a:lnTo>
                      <a:lnTo>
                        <a:pt x="1920" y="16200"/>
                      </a:lnTo>
                      <a:lnTo>
                        <a:pt x="3840" y="15709"/>
                      </a:lnTo>
                      <a:lnTo>
                        <a:pt x="3840" y="15218"/>
                      </a:lnTo>
                      <a:lnTo>
                        <a:pt x="2400" y="14236"/>
                      </a:lnTo>
                      <a:lnTo>
                        <a:pt x="480" y="11291"/>
                      </a:lnTo>
                      <a:lnTo>
                        <a:pt x="0" y="9818"/>
                      </a:lnTo>
                      <a:lnTo>
                        <a:pt x="0" y="5891"/>
                      </a:lnTo>
                      <a:lnTo>
                        <a:pt x="1920" y="3436"/>
                      </a:lnTo>
                      <a:lnTo>
                        <a:pt x="4320" y="1964"/>
                      </a:lnTo>
                      <a:lnTo>
                        <a:pt x="8160" y="1964"/>
                      </a:lnTo>
                      <a:lnTo>
                        <a:pt x="11040" y="3927"/>
                      </a:lnTo>
                      <a:lnTo>
                        <a:pt x="13440" y="7364"/>
                      </a:lnTo>
                      <a:lnTo>
                        <a:pt x="14880" y="12273"/>
                      </a:lnTo>
                      <a:lnTo>
                        <a:pt x="16320" y="12273"/>
                      </a:lnTo>
                      <a:lnTo>
                        <a:pt x="16320" y="11782"/>
                      </a:lnTo>
                      <a:lnTo>
                        <a:pt x="17280" y="11291"/>
                      </a:lnTo>
                      <a:lnTo>
                        <a:pt x="17760" y="10309"/>
                      </a:lnTo>
                      <a:lnTo>
                        <a:pt x="17760" y="7855"/>
                      </a:lnTo>
                      <a:lnTo>
                        <a:pt x="17280" y="5400"/>
                      </a:lnTo>
                      <a:lnTo>
                        <a:pt x="16320" y="3436"/>
                      </a:lnTo>
                      <a:lnTo>
                        <a:pt x="15360" y="1964"/>
                      </a:lnTo>
                      <a:lnTo>
                        <a:pt x="18240" y="0"/>
                      </a:lnTo>
                      <a:lnTo>
                        <a:pt x="20160" y="2945"/>
                      </a:lnTo>
                      <a:lnTo>
                        <a:pt x="21600" y="7855"/>
                      </a:lnTo>
                      <a:lnTo>
                        <a:pt x="21600" y="11782"/>
                      </a:lnTo>
                      <a:lnTo>
                        <a:pt x="20160" y="14727"/>
                      </a:lnTo>
                      <a:lnTo>
                        <a:pt x="17760" y="17182"/>
                      </a:lnTo>
                      <a:lnTo>
                        <a:pt x="14880" y="18164"/>
                      </a:lnTo>
                      <a:lnTo>
                        <a:pt x="7200" y="20127"/>
                      </a:lnTo>
                      <a:close/>
                      <a:moveTo>
                        <a:pt x="11520" y="13255"/>
                      </a:moveTo>
                      <a:lnTo>
                        <a:pt x="11040" y="11291"/>
                      </a:lnTo>
                      <a:lnTo>
                        <a:pt x="10560" y="10309"/>
                      </a:lnTo>
                      <a:lnTo>
                        <a:pt x="8640" y="7364"/>
                      </a:lnTo>
                      <a:lnTo>
                        <a:pt x="7200" y="6873"/>
                      </a:lnTo>
                      <a:lnTo>
                        <a:pt x="5760" y="6873"/>
                      </a:lnTo>
                      <a:lnTo>
                        <a:pt x="4800" y="7364"/>
                      </a:lnTo>
                      <a:lnTo>
                        <a:pt x="4320" y="7855"/>
                      </a:lnTo>
                      <a:lnTo>
                        <a:pt x="3840" y="9818"/>
                      </a:lnTo>
                      <a:lnTo>
                        <a:pt x="3840" y="10309"/>
                      </a:lnTo>
                      <a:lnTo>
                        <a:pt x="4320" y="11782"/>
                      </a:lnTo>
                      <a:lnTo>
                        <a:pt x="4320" y="12764"/>
                      </a:lnTo>
                      <a:lnTo>
                        <a:pt x="7200" y="14236"/>
                      </a:lnTo>
                      <a:lnTo>
                        <a:pt x="8640" y="14236"/>
                      </a:lnTo>
                      <a:lnTo>
                        <a:pt x="11520" y="13255"/>
                      </a:lnTo>
                      <a:close/>
                      <a:moveTo>
                        <a:pt x="11520" y="13255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81" name="AutoShape 187"/>
                <p:cNvSpPr>
                  <a:spLocks/>
                </p:cNvSpPr>
                <p:nvPr/>
              </p:nvSpPr>
              <p:spPr bwMode="auto">
                <a:xfrm>
                  <a:off x="535" y="622"/>
                  <a:ext cx="49" cy="4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9302" y="0"/>
                      </a:moveTo>
                      <a:lnTo>
                        <a:pt x="20221" y="3014"/>
                      </a:lnTo>
                      <a:lnTo>
                        <a:pt x="21600" y="10549"/>
                      </a:lnTo>
                      <a:lnTo>
                        <a:pt x="21140" y="13060"/>
                      </a:lnTo>
                      <a:lnTo>
                        <a:pt x="20681" y="15572"/>
                      </a:lnTo>
                      <a:lnTo>
                        <a:pt x="19302" y="18084"/>
                      </a:lnTo>
                      <a:lnTo>
                        <a:pt x="17004" y="19088"/>
                      </a:lnTo>
                      <a:lnTo>
                        <a:pt x="15166" y="18586"/>
                      </a:lnTo>
                      <a:lnTo>
                        <a:pt x="13787" y="17581"/>
                      </a:lnTo>
                      <a:lnTo>
                        <a:pt x="12868" y="16577"/>
                      </a:lnTo>
                      <a:lnTo>
                        <a:pt x="11949" y="15070"/>
                      </a:lnTo>
                      <a:lnTo>
                        <a:pt x="11949" y="17079"/>
                      </a:lnTo>
                      <a:lnTo>
                        <a:pt x="11489" y="18586"/>
                      </a:lnTo>
                      <a:lnTo>
                        <a:pt x="11030" y="20093"/>
                      </a:lnTo>
                      <a:lnTo>
                        <a:pt x="9651" y="21098"/>
                      </a:lnTo>
                      <a:lnTo>
                        <a:pt x="7813" y="21600"/>
                      </a:lnTo>
                      <a:lnTo>
                        <a:pt x="5055" y="21098"/>
                      </a:lnTo>
                      <a:lnTo>
                        <a:pt x="2757" y="19088"/>
                      </a:lnTo>
                      <a:lnTo>
                        <a:pt x="1379" y="16074"/>
                      </a:lnTo>
                      <a:lnTo>
                        <a:pt x="460" y="12558"/>
                      </a:lnTo>
                      <a:lnTo>
                        <a:pt x="460" y="10047"/>
                      </a:lnTo>
                      <a:lnTo>
                        <a:pt x="0" y="8037"/>
                      </a:lnTo>
                      <a:lnTo>
                        <a:pt x="0" y="3014"/>
                      </a:lnTo>
                      <a:lnTo>
                        <a:pt x="19302" y="0"/>
                      </a:lnTo>
                      <a:close/>
                      <a:moveTo>
                        <a:pt x="3217" y="8037"/>
                      </a:moveTo>
                      <a:lnTo>
                        <a:pt x="3217" y="9544"/>
                      </a:lnTo>
                      <a:lnTo>
                        <a:pt x="3677" y="10549"/>
                      </a:lnTo>
                      <a:lnTo>
                        <a:pt x="3677" y="12056"/>
                      </a:lnTo>
                      <a:lnTo>
                        <a:pt x="4136" y="13060"/>
                      </a:lnTo>
                      <a:lnTo>
                        <a:pt x="4596" y="14065"/>
                      </a:lnTo>
                      <a:lnTo>
                        <a:pt x="5515" y="15070"/>
                      </a:lnTo>
                      <a:lnTo>
                        <a:pt x="6434" y="15572"/>
                      </a:lnTo>
                      <a:lnTo>
                        <a:pt x="7353" y="15572"/>
                      </a:lnTo>
                      <a:lnTo>
                        <a:pt x="8732" y="15070"/>
                      </a:lnTo>
                      <a:lnTo>
                        <a:pt x="9191" y="14065"/>
                      </a:lnTo>
                      <a:lnTo>
                        <a:pt x="9651" y="12558"/>
                      </a:lnTo>
                      <a:lnTo>
                        <a:pt x="9651" y="9544"/>
                      </a:lnTo>
                      <a:lnTo>
                        <a:pt x="9191" y="7033"/>
                      </a:lnTo>
                      <a:lnTo>
                        <a:pt x="3217" y="8037"/>
                      </a:lnTo>
                      <a:close/>
                      <a:moveTo>
                        <a:pt x="11949" y="6530"/>
                      </a:moveTo>
                      <a:lnTo>
                        <a:pt x="12409" y="9042"/>
                      </a:lnTo>
                      <a:lnTo>
                        <a:pt x="13328" y="12056"/>
                      </a:lnTo>
                      <a:lnTo>
                        <a:pt x="13787" y="12558"/>
                      </a:lnTo>
                      <a:lnTo>
                        <a:pt x="14706" y="13563"/>
                      </a:lnTo>
                      <a:lnTo>
                        <a:pt x="15626" y="13563"/>
                      </a:lnTo>
                      <a:lnTo>
                        <a:pt x="16545" y="13060"/>
                      </a:lnTo>
                      <a:lnTo>
                        <a:pt x="17004" y="12558"/>
                      </a:lnTo>
                      <a:lnTo>
                        <a:pt x="17464" y="12056"/>
                      </a:lnTo>
                      <a:lnTo>
                        <a:pt x="17464" y="7033"/>
                      </a:lnTo>
                      <a:lnTo>
                        <a:pt x="17004" y="5526"/>
                      </a:lnTo>
                      <a:lnTo>
                        <a:pt x="11949" y="6530"/>
                      </a:lnTo>
                      <a:close/>
                      <a:moveTo>
                        <a:pt x="11949" y="653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82" name="Freeform 188"/>
                <p:cNvSpPr>
                  <a:spLocks/>
                </p:cNvSpPr>
                <p:nvPr/>
              </p:nvSpPr>
              <p:spPr bwMode="auto">
                <a:xfrm>
                  <a:off x="539" y="672"/>
                  <a:ext cx="51" cy="44"/>
                </a:xfrm>
                <a:custGeom>
                  <a:avLst/>
                  <a:gdLst>
                    <a:gd name="T0" fmla="*/ 21600 w 21600"/>
                    <a:gd name="T1" fmla="*/ 19543 h 21600"/>
                    <a:gd name="T2" fmla="*/ 1800 w 21600"/>
                    <a:gd name="T3" fmla="*/ 21600 h 21600"/>
                    <a:gd name="T4" fmla="*/ 1350 w 21600"/>
                    <a:gd name="T5" fmla="*/ 15429 h 21600"/>
                    <a:gd name="T6" fmla="*/ 17550 w 21600"/>
                    <a:gd name="T7" fmla="*/ 14400 h 21600"/>
                    <a:gd name="T8" fmla="*/ 17100 w 21600"/>
                    <a:gd name="T9" fmla="*/ 8229 h 21600"/>
                    <a:gd name="T10" fmla="*/ 12600 w 21600"/>
                    <a:gd name="T11" fmla="*/ 8743 h 21600"/>
                    <a:gd name="T12" fmla="*/ 8100 w 21600"/>
                    <a:gd name="T13" fmla="*/ 8743 h 21600"/>
                    <a:gd name="T14" fmla="*/ 4500 w 21600"/>
                    <a:gd name="T15" fmla="*/ 8229 h 21600"/>
                    <a:gd name="T16" fmla="*/ 2250 w 21600"/>
                    <a:gd name="T17" fmla="*/ 6171 h 21600"/>
                    <a:gd name="T18" fmla="*/ 1350 w 21600"/>
                    <a:gd name="T19" fmla="*/ 5143 h 21600"/>
                    <a:gd name="T20" fmla="*/ 450 w 21600"/>
                    <a:gd name="T21" fmla="*/ 3600 h 21600"/>
                    <a:gd name="T22" fmla="*/ 0 w 21600"/>
                    <a:gd name="T23" fmla="*/ 2057 h 21600"/>
                    <a:gd name="T24" fmla="*/ 0 w 21600"/>
                    <a:gd name="T25" fmla="*/ 1029 h 21600"/>
                    <a:gd name="T26" fmla="*/ 4050 w 21600"/>
                    <a:gd name="T27" fmla="*/ 0 h 21600"/>
                    <a:gd name="T28" fmla="*/ 4050 w 21600"/>
                    <a:gd name="T29" fmla="*/ 1029 h 21600"/>
                    <a:gd name="T30" fmla="*/ 4950 w 21600"/>
                    <a:gd name="T31" fmla="*/ 1543 h 21600"/>
                    <a:gd name="T32" fmla="*/ 8100 w 21600"/>
                    <a:gd name="T33" fmla="*/ 3086 h 21600"/>
                    <a:gd name="T34" fmla="*/ 12600 w 21600"/>
                    <a:gd name="T35" fmla="*/ 3086 h 21600"/>
                    <a:gd name="T36" fmla="*/ 20700 w 21600"/>
                    <a:gd name="T37" fmla="*/ 2057 h 21600"/>
                    <a:gd name="T38" fmla="*/ 21600 w 21600"/>
                    <a:gd name="T39" fmla="*/ 19543 h 21600"/>
                    <a:gd name="T40" fmla="*/ 21600 w 21600"/>
                    <a:gd name="T41" fmla="*/ 1954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00" h="21600">
                      <a:moveTo>
                        <a:pt x="21600" y="19543"/>
                      </a:moveTo>
                      <a:lnTo>
                        <a:pt x="1800" y="21600"/>
                      </a:lnTo>
                      <a:lnTo>
                        <a:pt x="1350" y="15429"/>
                      </a:lnTo>
                      <a:lnTo>
                        <a:pt x="17550" y="14400"/>
                      </a:lnTo>
                      <a:lnTo>
                        <a:pt x="17100" y="8229"/>
                      </a:lnTo>
                      <a:lnTo>
                        <a:pt x="12600" y="8743"/>
                      </a:lnTo>
                      <a:lnTo>
                        <a:pt x="8100" y="8743"/>
                      </a:lnTo>
                      <a:lnTo>
                        <a:pt x="4500" y="8229"/>
                      </a:lnTo>
                      <a:lnTo>
                        <a:pt x="2250" y="6171"/>
                      </a:lnTo>
                      <a:lnTo>
                        <a:pt x="1350" y="5143"/>
                      </a:lnTo>
                      <a:lnTo>
                        <a:pt x="450" y="3600"/>
                      </a:lnTo>
                      <a:lnTo>
                        <a:pt x="0" y="2057"/>
                      </a:lnTo>
                      <a:lnTo>
                        <a:pt x="0" y="1029"/>
                      </a:lnTo>
                      <a:lnTo>
                        <a:pt x="4050" y="0"/>
                      </a:lnTo>
                      <a:lnTo>
                        <a:pt x="4050" y="1029"/>
                      </a:lnTo>
                      <a:lnTo>
                        <a:pt x="4950" y="1543"/>
                      </a:lnTo>
                      <a:lnTo>
                        <a:pt x="8100" y="3086"/>
                      </a:lnTo>
                      <a:lnTo>
                        <a:pt x="12600" y="3086"/>
                      </a:lnTo>
                      <a:lnTo>
                        <a:pt x="20700" y="2057"/>
                      </a:lnTo>
                      <a:lnTo>
                        <a:pt x="21600" y="19543"/>
                      </a:lnTo>
                      <a:close/>
                      <a:moveTo>
                        <a:pt x="21600" y="19543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83" name="AutoShape 189"/>
                <p:cNvSpPr>
                  <a:spLocks/>
                </p:cNvSpPr>
                <p:nvPr/>
              </p:nvSpPr>
              <p:spPr bwMode="auto">
                <a:xfrm>
                  <a:off x="543" y="724"/>
                  <a:ext cx="48" cy="4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9120" y="5400"/>
                      </a:moveTo>
                      <a:lnTo>
                        <a:pt x="7680" y="5940"/>
                      </a:lnTo>
                      <a:lnTo>
                        <a:pt x="6240" y="6480"/>
                      </a:lnTo>
                      <a:lnTo>
                        <a:pt x="5280" y="7560"/>
                      </a:lnTo>
                      <a:lnTo>
                        <a:pt x="4800" y="9180"/>
                      </a:lnTo>
                      <a:lnTo>
                        <a:pt x="4320" y="11340"/>
                      </a:lnTo>
                      <a:lnTo>
                        <a:pt x="4320" y="15660"/>
                      </a:lnTo>
                      <a:lnTo>
                        <a:pt x="5280" y="19440"/>
                      </a:lnTo>
                      <a:lnTo>
                        <a:pt x="1440" y="19980"/>
                      </a:lnTo>
                      <a:lnTo>
                        <a:pt x="480" y="16200"/>
                      </a:lnTo>
                      <a:lnTo>
                        <a:pt x="0" y="11880"/>
                      </a:lnTo>
                      <a:lnTo>
                        <a:pt x="960" y="6480"/>
                      </a:lnTo>
                      <a:lnTo>
                        <a:pt x="2880" y="2700"/>
                      </a:lnTo>
                      <a:lnTo>
                        <a:pt x="6720" y="1080"/>
                      </a:lnTo>
                      <a:lnTo>
                        <a:pt x="10560" y="0"/>
                      </a:lnTo>
                      <a:lnTo>
                        <a:pt x="14880" y="540"/>
                      </a:lnTo>
                      <a:lnTo>
                        <a:pt x="18720" y="2160"/>
                      </a:lnTo>
                      <a:lnTo>
                        <a:pt x="21120" y="5940"/>
                      </a:lnTo>
                      <a:lnTo>
                        <a:pt x="21600" y="11340"/>
                      </a:lnTo>
                      <a:lnTo>
                        <a:pt x="21120" y="15660"/>
                      </a:lnTo>
                      <a:lnTo>
                        <a:pt x="20160" y="18360"/>
                      </a:lnTo>
                      <a:lnTo>
                        <a:pt x="17280" y="19980"/>
                      </a:lnTo>
                      <a:lnTo>
                        <a:pt x="14400" y="21060"/>
                      </a:lnTo>
                      <a:lnTo>
                        <a:pt x="11520" y="21600"/>
                      </a:lnTo>
                      <a:lnTo>
                        <a:pt x="10560" y="21600"/>
                      </a:lnTo>
                      <a:lnTo>
                        <a:pt x="9600" y="21060"/>
                      </a:lnTo>
                      <a:lnTo>
                        <a:pt x="9120" y="5400"/>
                      </a:lnTo>
                      <a:close/>
                      <a:moveTo>
                        <a:pt x="12960" y="16200"/>
                      </a:moveTo>
                      <a:lnTo>
                        <a:pt x="13920" y="16200"/>
                      </a:lnTo>
                      <a:lnTo>
                        <a:pt x="15360" y="15660"/>
                      </a:lnTo>
                      <a:lnTo>
                        <a:pt x="16320" y="15660"/>
                      </a:lnTo>
                      <a:lnTo>
                        <a:pt x="17280" y="14580"/>
                      </a:lnTo>
                      <a:lnTo>
                        <a:pt x="17760" y="13500"/>
                      </a:lnTo>
                      <a:lnTo>
                        <a:pt x="18720" y="12420"/>
                      </a:lnTo>
                      <a:lnTo>
                        <a:pt x="18720" y="10800"/>
                      </a:lnTo>
                      <a:lnTo>
                        <a:pt x="17760" y="7560"/>
                      </a:lnTo>
                      <a:lnTo>
                        <a:pt x="16800" y="6480"/>
                      </a:lnTo>
                      <a:lnTo>
                        <a:pt x="15360" y="5940"/>
                      </a:lnTo>
                      <a:lnTo>
                        <a:pt x="14400" y="5400"/>
                      </a:lnTo>
                      <a:lnTo>
                        <a:pt x="12960" y="5400"/>
                      </a:lnTo>
                      <a:lnTo>
                        <a:pt x="12960" y="16200"/>
                      </a:lnTo>
                      <a:close/>
                      <a:moveTo>
                        <a:pt x="12960" y="1620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84" name="Freeform 190"/>
                <p:cNvSpPr>
                  <a:spLocks/>
                </p:cNvSpPr>
                <p:nvPr/>
              </p:nvSpPr>
              <p:spPr bwMode="auto">
                <a:xfrm>
                  <a:off x="541" y="775"/>
                  <a:ext cx="49" cy="43"/>
                </a:xfrm>
                <a:custGeom>
                  <a:avLst/>
                  <a:gdLst>
                    <a:gd name="T0" fmla="*/ 21600 w 21600"/>
                    <a:gd name="T1" fmla="*/ 6849 h 21600"/>
                    <a:gd name="T2" fmla="*/ 13617 w 21600"/>
                    <a:gd name="T3" fmla="*/ 6322 h 21600"/>
                    <a:gd name="T4" fmla="*/ 13148 w 21600"/>
                    <a:gd name="T5" fmla="*/ 15805 h 21600"/>
                    <a:gd name="T6" fmla="*/ 21600 w 21600"/>
                    <a:gd name="T7" fmla="*/ 16332 h 21600"/>
                    <a:gd name="T8" fmla="*/ 21130 w 21600"/>
                    <a:gd name="T9" fmla="*/ 21600 h 21600"/>
                    <a:gd name="T10" fmla="*/ 0 w 21600"/>
                    <a:gd name="T11" fmla="*/ 20546 h 21600"/>
                    <a:gd name="T12" fmla="*/ 470 w 21600"/>
                    <a:gd name="T13" fmla="*/ 14751 h 21600"/>
                    <a:gd name="T14" fmla="*/ 9391 w 21600"/>
                    <a:gd name="T15" fmla="*/ 15278 h 21600"/>
                    <a:gd name="T16" fmla="*/ 9391 w 21600"/>
                    <a:gd name="T17" fmla="*/ 6322 h 21600"/>
                    <a:gd name="T18" fmla="*/ 939 w 21600"/>
                    <a:gd name="T19" fmla="*/ 5268 h 21600"/>
                    <a:gd name="T20" fmla="*/ 1409 w 21600"/>
                    <a:gd name="T21" fmla="*/ 0 h 21600"/>
                    <a:gd name="T22" fmla="*/ 21600 w 21600"/>
                    <a:gd name="T23" fmla="*/ 1580 h 21600"/>
                    <a:gd name="T24" fmla="*/ 21600 w 21600"/>
                    <a:gd name="T25" fmla="*/ 6849 h 21600"/>
                    <a:gd name="T26" fmla="*/ 21600 w 21600"/>
                    <a:gd name="T27" fmla="*/ 68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21600" y="6849"/>
                      </a:moveTo>
                      <a:lnTo>
                        <a:pt x="13617" y="6322"/>
                      </a:lnTo>
                      <a:lnTo>
                        <a:pt x="13148" y="15805"/>
                      </a:lnTo>
                      <a:lnTo>
                        <a:pt x="21600" y="16332"/>
                      </a:lnTo>
                      <a:lnTo>
                        <a:pt x="21130" y="21600"/>
                      </a:lnTo>
                      <a:lnTo>
                        <a:pt x="0" y="20546"/>
                      </a:lnTo>
                      <a:lnTo>
                        <a:pt x="470" y="14751"/>
                      </a:lnTo>
                      <a:lnTo>
                        <a:pt x="9391" y="15278"/>
                      </a:lnTo>
                      <a:lnTo>
                        <a:pt x="9391" y="6322"/>
                      </a:lnTo>
                      <a:lnTo>
                        <a:pt x="939" y="5268"/>
                      </a:lnTo>
                      <a:lnTo>
                        <a:pt x="1409" y="0"/>
                      </a:lnTo>
                      <a:lnTo>
                        <a:pt x="21600" y="1580"/>
                      </a:lnTo>
                      <a:lnTo>
                        <a:pt x="21600" y="6849"/>
                      </a:lnTo>
                      <a:close/>
                      <a:moveTo>
                        <a:pt x="21600" y="6849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85" name="Freeform 191"/>
                <p:cNvSpPr>
                  <a:spLocks/>
                </p:cNvSpPr>
                <p:nvPr/>
              </p:nvSpPr>
              <p:spPr bwMode="auto">
                <a:xfrm>
                  <a:off x="536" y="828"/>
                  <a:ext cx="51" cy="47"/>
                </a:xfrm>
                <a:custGeom>
                  <a:avLst/>
                  <a:gdLst>
                    <a:gd name="T0" fmla="*/ 20718 w 21600"/>
                    <a:gd name="T1" fmla="*/ 7200 h 21600"/>
                    <a:gd name="T2" fmla="*/ 13665 w 21600"/>
                    <a:gd name="T3" fmla="*/ 6240 h 21600"/>
                    <a:gd name="T4" fmla="*/ 10139 w 21600"/>
                    <a:gd name="T5" fmla="*/ 5760 h 21600"/>
                    <a:gd name="T6" fmla="*/ 6171 w 21600"/>
                    <a:gd name="T7" fmla="*/ 4800 h 21600"/>
                    <a:gd name="T8" fmla="*/ 6171 w 21600"/>
                    <a:gd name="T9" fmla="*/ 5280 h 21600"/>
                    <a:gd name="T10" fmla="*/ 8816 w 21600"/>
                    <a:gd name="T11" fmla="*/ 7200 h 21600"/>
                    <a:gd name="T12" fmla="*/ 10139 w 21600"/>
                    <a:gd name="T13" fmla="*/ 7680 h 21600"/>
                    <a:gd name="T14" fmla="*/ 11020 w 21600"/>
                    <a:gd name="T15" fmla="*/ 8640 h 21600"/>
                    <a:gd name="T16" fmla="*/ 19837 w 21600"/>
                    <a:gd name="T17" fmla="*/ 15360 h 21600"/>
                    <a:gd name="T18" fmla="*/ 18955 w 21600"/>
                    <a:gd name="T19" fmla="*/ 21600 h 21600"/>
                    <a:gd name="T20" fmla="*/ 0 w 21600"/>
                    <a:gd name="T21" fmla="*/ 18720 h 21600"/>
                    <a:gd name="T22" fmla="*/ 441 w 21600"/>
                    <a:gd name="T23" fmla="*/ 13920 h 21600"/>
                    <a:gd name="T24" fmla="*/ 7494 w 21600"/>
                    <a:gd name="T25" fmla="*/ 14880 h 21600"/>
                    <a:gd name="T26" fmla="*/ 12343 w 21600"/>
                    <a:gd name="T27" fmla="*/ 15840 h 21600"/>
                    <a:gd name="T28" fmla="*/ 15429 w 21600"/>
                    <a:gd name="T29" fmla="*/ 16320 h 21600"/>
                    <a:gd name="T30" fmla="*/ 15429 w 21600"/>
                    <a:gd name="T31" fmla="*/ 16320 h 21600"/>
                    <a:gd name="T32" fmla="*/ 12784 w 21600"/>
                    <a:gd name="T33" fmla="*/ 14400 h 21600"/>
                    <a:gd name="T34" fmla="*/ 11461 w 21600"/>
                    <a:gd name="T35" fmla="*/ 13920 h 21600"/>
                    <a:gd name="T36" fmla="*/ 10580 w 21600"/>
                    <a:gd name="T37" fmla="*/ 12960 h 21600"/>
                    <a:gd name="T38" fmla="*/ 1322 w 21600"/>
                    <a:gd name="T39" fmla="*/ 5760 h 21600"/>
                    <a:gd name="T40" fmla="*/ 1763 w 21600"/>
                    <a:gd name="T41" fmla="*/ 0 h 21600"/>
                    <a:gd name="T42" fmla="*/ 21600 w 21600"/>
                    <a:gd name="T43" fmla="*/ 2400 h 21600"/>
                    <a:gd name="T44" fmla="*/ 20718 w 21600"/>
                    <a:gd name="T45" fmla="*/ 7200 h 21600"/>
                    <a:gd name="T46" fmla="*/ 20718 w 21600"/>
                    <a:gd name="T47" fmla="*/ 72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1600" h="21600">
                      <a:moveTo>
                        <a:pt x="20718" y="7200"/>
                      </a:moveTo>
                      <a:lnTo>
                        <a:pt x="13665" y="6240"/>
                      </a:lnTo>
                      <a:lnTo>
                        <a:pt x="10139" y="5760"/>
                      </a:lnTo>
                      <a:lnTo>
                        <a:pt x="6171" y="4800"/>
                      </a:lnTo>
                      <a:lnTo>
                        <a:pt x="6171" y="5280"/>
                      </a:lnTo>
                      <a:lnTo>
                        <a:pt x="8816" y="7200"/>
                      </a:lnTo>
                      <a:lnTo>
                        <a:pt x="10139" y="7680"/>
                      </a:lnTo>
                      <a:lnTo>
                        <a:pt x="11020" y="8640"/>
                      </a:lnTo>
                      <a:lnTo>
                        <a:pt x="19837" y="15360"/>
                      </a:lnTo>
                      <a:lnTo>
                        <a:pt x="18955" y="21600"/>
                      </a:lnTo>
                      <a:lnTo>
                        <a:pt x="0" y="18720"/>
                      </a:lnTo>
                      <a:lnTo>
                        <a:pt x="441" y="13920"/>
                      </a:lnTo>
                      <a:lnTo>
                        <a:pt x="7494" y="14880"/>
                      </a:lnTo>
                      <a:lnTo>
                        <a:pt x="12343" y="15840"/>
                      </a:lnTo>
                      <a:lnTo>
                        <a:pt x="15429" y="16320"/>
                      </a:lnTo>
                      <a:lnTo>
                        <a:pt x="12784" y="14400"/>
                      </a:lnTo>
                      <a:lnTo>
                        <a:pt x="11461" y="13920"/>
                      </a:lnTo>
                      <a:lnTo>
                        <a:pt x="10580" y="12960"/>
                      </a:lnTo>
                      <a:lnTo>
                        <a:pt x="1322" y="5760"/>
                      </a:lnTo>
                      <a:lnTo>
                        <a:pt x="1763" y="0"/>
                      </a:lnTo>
                      <a:lnTo>
                        <a:pt x="21600" y="2400"/>
                      </a:lnTo>
                      <a:lnTo>
                        <a:pt x="20718" y="7200"/>
                      </a:lnTo>
                      <a:close/>
                      <a:moveTo>
                        <a:pt x="20718" y="720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86" name="AutoShape 192"/>
                <p:cNvSpPr>
                  <a:spLocks/>
                </p:cNvSpPr>
                <p:nvPr/>
              </p:nvSpPr>
              <p:spPr bwMode="auto">
                <a:xfrm>
                  <a:off x="526" y="875"/>
                  <a:ext cx="51" cy="5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0" y="17633"/>
                      </a:moveTo>
                      <a:lnTo>
                        <a:pt x="900" y="13224"/>
                      </a:lnTo>
                      <a:lnTo>
                        <a:pt x="8550" y="14547"/>
                      </a:lnTo>
                      <a:lnTo>
                        <a:pt x="9000" y="12784"/>
                      </a:lnTo>
                      <a:lnTo>
                        <a:pt x="9000" y="11020"/>
                      </a:lnTo>
                      <a:lnTo>
                        <a:pt x="8550" y="10139"/>
                      </a:lnTo>
                      <a:lnTo>
                        <a:pt x="8100" y="9698"/>
                      </a:lnTo>
                      <a:lnTo>
                        <a:pt x="7200" y="8376"/>
                      </a:lnTo>
                      <a:lnTo>
                        <a:pt x="6300" y="7494"/>
                      </a:lnTo>
                      <a:lnTo>
                        <a:pt x="4950" y="7053"/>
                      </a:lnTo>
                      <a:lnTo>
                        <a:pt x="4050" y="6171"/>
                      </a:lnTo>
                      <a:lnTo>
                        <a:pt x="2700" y="5290"/>
                      </a:lnTo>
                      <a:lnTo>
                        <a:pt x="3600" y="0"/>
                      </a:lnTo>
                      <a:lnTo>
                        <a:pt x="4050" y="882"/>
                      </a:lnTo>
                      <a:lnTo>
                        <a:pt x="5400" y="1763"/>
                      </a:lnTo>
                      <a:lnTo>
                        <a:pt x="9450" y="4408"/>
                      </a:lnTo>
                      <a:lnTo>
                        <a:pt x="10350" y="5731"/>
                      </a:lnTo>
                      <a:lnTo>
                        <a:pt x="11250" y="7935"/>
                      </a:lnTo>
                      <a:lnTo>
                        <a:pt x="11700" y="6612"/>
                      </a:lnTo>
                      <a:lnTo>
                        <a:pt x="13500" y="5290"/>
                      </a:lnTo>
                      <a:lnTo>
                        <a:pt x="14850" y="4408"/>
                      </a:lnTo>
                      <a:lnTo>
                        <a:pt x="17100" y="4408"/>
                      </a:lnTo>
                      <a:lnTo>
                        <a:pt x="18450" y="4849"/>
                      </a:lnTo>
                      <a:lnTo>
                        <a:pt x="19800" y="5731"/>
                      </a:lnTo>
                      <a:lnTo>
                        <a:pt x="20700" y="6612"/>
                      </a:lnTo>
                      <a:lnTo>
                        <a:pt x="21150" y="7935"/>
                      </a:lnTo>
                      <a:lnTo>
                        <a:pt x="21600" y="11020"/>
                      </a:lnTo>
                      <a:lnTo>
                        <a:pt x="19800" y="18514"/>
                      </a:lnTo>
                      <a:lnTo>
                        <a:pt x="18900" y="21600"/>
                      </a:lnTo>
                      <a:lnTo>
                        <a:pt x="0" y="17633"/>
                      </a:lnTo>
                      <a:close/>
                      <a:moveTo>
                        <a:pt x="17100" y="16310"/>
                      </a:moveTo>
                      <a:lnTo>
                        <a:pt x="17100" y="15869"/>
                      </a:lnTo>
                      <a:lnTo>
                        <a:pt x="17550" y="14988"/>
                      </a:lnTo>
                      <a:lnTo>
                        <a:pt x="17550" y="12784"/>
                      </a:lnTo>
                      <a:lnTo>
                        <a:pt x="18000" y="11902"/>
                      </a:lnTo>
                      <a:lnTo>
                        <a:pt x="17550" y="11020"/>
                      </a:lnTo>
                      <a:lnTo>
                        <a:pt x="17100" y="9698"/>
                      </a:lnTo>
                      <a:lnTo>
                        <a:pt x="16650" y="9257"/>
                      </a:lnTo>
                      <a:lnTo>
                        <a:pt x="15750" y="8816"/>
                      </a:lnTo>
                      <a:lnTo>
                        <a:pt x="15300" y="8816"/>
                      </a:lnTo>
                      <a:lnTo>
                        <a:pt x="14400" y="9257"/>
                      </a:lnTo>
                      <a:lnTo>
                        <a:pt x="13500" y="10139"/>
                      </a:lnTo>
                      <a:lnTo>
                        <a:pt x="12150" y="12784"/>
                      </a:lnTo>
                      <a:lnTo>
                        <a:pt x="12150" y="14106"/>
                      </a:lnTo>
                      <a:lnTo>
                        <a:pt x="11700" y="14988"/>
                      </a:lnTo>
                      <a:lnTo>
                        <a:pt x="11700" y="15429"/>
                      </a:lnTo>
                      <a:lnTo>
                        <a:pt x="17100" y="16310"/>
                      </a:lnTo>
                      <a:close/>
                      <a:moveTo>
                        <a:pt x="17100" y="16310"/>
                      </a:moveTo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</p:grpSp>
          <p:grpSp>
            <p:nvGrpSpPr>
              <p:cNvPr id="43" name="Group 215"/>
              <p:cNvGrpSpPr>
                <a:grpSpLocks/>
              </p:cNvGrpSpPr>
              <p:nvPr/>
            </p:nvGrpSpPr>
            <p:grpSpPr bwMode="auto">
              <a:xfrm>
                <a:off x="1018" y="1294"/>
                <a:ext cx="721" cy="217"/>
                <a:chOff x="0" y="0"/>
                <a:chExt cx="720" cy="217"/>
              </a:xfrm>
            </p:grpSpPr>
            <p:sp>
              <p:nvSpPr>
                <p:cNvPr id="44" name="Freeform 194"/>
                <p:cNvSpPr>
                  <a:spLocks/>
                </p:cNvSpPr>
                <p:nvPr/>
              </p:nvSpPr>
              <p:spPr bwMode="auto">
                <a:xfrm>
                  <a:off x="0" y="0"/>
                  <a:ext cx="51" cy="70"/>
                </a:xfrm>
                <a:custGeom>
                  <a:avLst/>
                  <a:gdLst>
                    <a:gd name="T0" fmla="*/ 5731 w 21600"/>
                    <a:gd name="T1" fmla="*/ 0 h 21600"/>
                    <a:gd name="T2" fmla="*/ 5731 w 21600"/>
                    <a:gd name="T3" fmla="*/ 9027 h 21600"/>
                    <a:gd name="T4" fmla="*/ 6171 w 21600"/>
                    <a:gd name="T5" fmla="*/ 9027 h 21600"/>
                    <a:gd name="T6" fmla="*/ 15429 w 21600"/>
                    <a:gd name="T7" fmla="*/ 0 h 21600"/>
                    <a:gd name="T8" fmla="*/ 21600 w 21600"/>
                    <a:gd name="T9" fmla="*/ 0 h 21600"/>
                    <a:gd name="T10" fmla="*/ 11020 w 21600"/>
                    <a:gd name="T11" fmla="*/ 9672 h 21600"/>
                    <a:gd name="T12" fmla="*/ 13665 w 21600"/>
                    <a:gd name="T13" fmla="*/ 10316 h 21600"/>
                    <a:gd name="T14" fmla="*/ 15869 w 21600"/>
                    <a:gd name="T15" fmla="*/ 11284 h 21600"/>
                    <a:gd name="T16" fmla="*/ 18073 w 21600"/>
                    <a:gd name="T17" fmla="*/ 15152 h 21600"/>
                    <a:gd name="T18" fmla="*/ 21600 w 21600"/>
                    <a:gd name="T19" fmla="*/ 21600 h 21600"/>
                    <a:gd name="T20" fmla="*/ 16310 w 21600"/>
                    <a:gd name="T21" fmla="*/ 21600 h 21600"/>
                    <a:gd name="T22" fmla="*/ 13665 w 21600"/>
                    <a:gd name="T23" fmla="*/ 16442 h 21600"/>
                    <a:gd name="T24" fmla="*/ 12784 w 21600"/>
                    <a:gd name="T25" fmla="*/ 14830 h 21600"/>
                    <a:gd name="T26" fmla="*/ 11461 w 21600"/>
                    <a:gd name="T27" fmla="*/ 13218 h 21600"/>
                    <a:gd name="T28" fmla="*/ 9257 w 21600"/>
                    <a:gd name="T29" fmla="*/ 12251 h 21600"/>
                    <a:gd name="T30" fmla="*/ 6612 w 21600"/>
                    <a:gd name="T31" fmla="*/ 11928 h 21600"/>
                    <a:gd name="T32" fmla="*/ 5731 w 21600"/>
                    <a:gd name="T33" fmla="*/ 11928 h 21600"/>
                    <a:gd name="T34" fmla="*/ 5731 w 21600"/>
                    <a:gd name="T35" fmla="*/ 21600 h 21600"/>
                    <a:gd name="T36" fmla="*/ 0 w 21600"/>
                    <a:gd name="T37" fmla="*/ 21600 h 21600"/>
                    <a:gd name="T38" fmla="*/ 0 w 21600"/>
                    <a:gd name="T39" fmla="*/ 0 h 21600"/>
                    <a:gd name="T40" fmla="*/ 5731 w 21600"/>
                    <a:gd name="T41" fmla="*/ 0 h 21600"/>
                    <a:gd name="T42" fmla="*/ 5731 w 21600"/>
                    <a:gd name="T43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600" h="21600">
                      <a:moveTo>
                        <a:pt x="5731" y="0"/>
                      </a:moveTo>
                      <a:lnTo>
                        <a:pt x="5731" y="9027"/>
                      </a:lnTo>
                      <a:lnTo>
                        <a:pt x="6171" y="9027"/>
                      </a:lnTo>
                      <a:lnTo>
                        <a:pt x="15429" y="0"/>
                      </a:lnTo>
                      <a:lnTo>
                        <a:pt x="21600" y="0"/>
                      </a:lnTo>
                      <a:lnTo>
                        <a:pt x="11020" y="9672"/>
                      </a:lnTo>
                      <a:lnTo>
                        <a:pt x="13665" y="10316"/>
                      </a:lnTo>
                      <a:lnTo>
                        <a:pt x="15869" y="11284"/>
                      </a:lnTo>
                      <a:lnTo>
                        <a:pt x="18073" y="15152"/>
                      </a:lnTo>
                      <a:lnTo>
                        <a:pt x="21600" y="21600"/>
                      </a:lnTo>
                      <a:lnTo>
                        <a:pt x="16310" y="21600"/>
                      </a:lnTo>
                      <a:lnTo>
                        <a:pt x="13665" y="16442"/>
                      </a:lnTo>
                      <a:lnTo>
                        <a:pt x="12784" y="14830"/>
                      </a:lnTo>
                      <a:lnTo>
                        <a:pt x="11461" y="13218"/>
                      </a:lnTo>
                      <a:lnTo>
                        <a:pt x="9257" y="12251"/>
                      </a:lnTo>
                      <a:lnTo>
                        <a:pt x="6612" y="11928"/>
                      </a:lnTo>
                      <a:lnTo>
                        <a:pt x="5731" y="11928"/>
                      </a:lnTo>
                      <a:lnTo>
                        <a:pt x="5731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5731" y="0"/>
                      </a:lnTo>
                      <a:close/>
                      <a:moveTo>
                        <a:pt x="5731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45" name="AutoShape 195"/>
                <p:cNvSpPr>
                  <a:spLocks/>
                </p:cNvSpPr>
                <p:nvPr/>
              </p:nvSpPr>
              <p:spPr bwMode="auto">
                <a:xfrm>
                  <a:off x="55" y="19"/>
                  <a:ext cx="52" cy="5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368"/>
                      </a:moveTo>
                      <a:lnTo>
                        <a:pt x="21159" y="14256"/>
                      </a:lnTo>
                      <a:lnTo>
                        <a:pt x="19396" y="17280"/>
                      </a:lnTo>
                      <a:lnTo>
                        <a:pt x="16751" y="19872"/>
                      </a:lnTo>
                      <a:lnTo>
                        <a:pt x="14106" y="21168"/>
                      </a:lnTo>
                      <a:lnTo>
                        <a:pt x="10580" y="21600"/>
                      </a:lnTo>
                      <a:lnTo>
                        <a:pt x="6171" y="20736"/>
                      </a:lnTo>
                      <a:lnTo>
                        <a:pt x="3086" y="18576"/>
                      </a:lnTo>
                      <a:lnTo>
                        <a:pt x="882" y="15120"/>
                      </a:lnTo>
                      <a:lnTo>
                        <a:pt x="0" y="10800"/>
                      </a:lnTo>
                      <a:lnTo>
                        <a:pt x="882" y="6048"/>
                      </a:lnTo>
                      <a:lnTo>
                        <a:pt x="3086" y="2592"/>
                      </a:lnTo>
                      <a:lnTo>
                        <a:pt x="6612" y="864"/>
                      </a:lnTo>
                      <a:lnTo>
                        <a:pt x="11020" y="0"/>
                      </a:lnTo>
                      <a:lnTo>
                        <a:pt x="15429" y="864"/>
                      </a:lnTo>
                      <a:lnTo>
                        <a:pt x="18514" y="2592"/>
                      </a:lnTo>
                      <a:lnTo>
                        <a:pt x="20718" y="6048"/>
                      </a:lnTo>
                      <a:lnTo>
                        <a:pt x="21600" y="10368"/>
                      </a:lnTo>
                      <a:close/>
                      <a:moveTo>
                        <a:pt x="5290" y="10800"/>
                      </a:moveTo>
                      <a:lnTo>
                        <a:pt x="6171" y="13824"/>
                      </a:lnTo>
                      <a:lnTo>
                        <a:pt x="7935" y="16848"/>
                      </a:lnTo>
                      <a:lnTo>
                        <a:pt x="11020" y="17712"/>
                      </a:lnTo>
                      <a:lnTo>
                        <a:pt x="13665" y="16848"/>
                      </a:lnTo>
                      <a:lnTo>
                        <a:pt x="15429" y="14256"/>
                      </a:lnTo>
                      <a:lnTo>
                        <a:pt x="15869" y="10368"/>
                      </a:lnTo>
                      <a:lnTo>
                        <a:pt x="15869" y="8208"/>
                      </a:lnTo>
                      <a:lnTo>
                        <a:pt x="14988" y="5616"/>
                      </a:lnTo>
                      <a:lnTo>
                        <a:pt x="13224" y="4320"/>
                      </a:lnTo>
                      <a:lnTo>
                        <a:pt x="11020" y="3456"/>
                      </a:lnTo>
                      <a:lnTo>
                        <a:pt x="8376" y="3888"/>
                      </a:lnTo>
                      <a:lnTo>
                        <a:pt x="6612" y="5616"/>
                      </a:lnTo>
                      <a:lnTo>
                        <a:pt x="5731" y="8208"/>
                      </a:lnTo>
                      <a:lnTo>
                        <a:pt x="5290" y="10800"/>
                      </a:lnTo>
                      <a:close/>
                      <a:moveTo>
                        <a:pt x="5290" y="1080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46" name="AutoShape 196"/>
                <p:cNvSpPr>
                  <a:spLocks/>
                </p:cNvSpPr>
                <p:nvPr/>
              </p:nvSpPr>
              <p:spPr bwMode="auto">
                <a:xfrm>
                  <a:off x="118" y="19"/>
                  <a:ext cx="50" cy="7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0" y="5082"/>
                      </a:moveTo>
                      <a:lnTo>
                        <a:pt x="0" y="318"/>
                      </a:lnTo>
                      <a:lnTo>
                        <a:pt x="4500" y="318"/>
                      </a:lnTo>
                      <a:lnTo>
                        <a:pt x="4500" y="2224"/>
                      </a:lnTo>
                      <a:lnTo>
                        <a:pt x="4950" y="2224"/>
                      </a:lnTo>
                      <a:lnTo>
                        <a:pt x="8100" y="635"/>
                      </a:lnTo>
                      <a:lnTo>
                        <a:pt x="12600" y="0"/>
                      </a:lnTo>
                      <a:lnTo>
                        <a:pt x="15750" y="635"/>
                      </a:lnTo>
                      <a:lnTo>
                        <a:pt x="18900" y="1588"/>
                      </a:lnTo>
                      <a:lnTo>
                        <a:pt x="20700" y="4129"/>
                      </a:lnTo>
                      <a:lnTo>
                        <a:pt x="21600" y="7624"/>
                      </a:lnTo>
                      <a:lnTo>
                        <a:pt x="20700" y="11118"/>
                      </a:lnTo>
                      <a:lnTo>
                        <a:pt x="18450" y="13659"/>
                      </a:lnTo>
                      <a:lnTo>
                        <a:pt x="14850" y="15247"/>
                      </a:lnTo>
                      <a:lnTo>
                        <a:pt x="11700" y="15882"/>
                      </a:lnTo>
                      <a:lnTo>
                        <a:pt x="9900" y="15565"/>
                      </a:lnTo>
                      <a:lnTo>
                        <a:pt x="7650" y="15247"/>
                      </a:lnTo>
                      <a:lnTo>
                        <a:pt x="6300" y="14612"/>
                      </a:lnTo>
                      <a:lnTo>
                        <a:pt x="5400" y="13659"/>
                      </a:lnTo>
                      <a:lnTo>
                        <a:pt x="5400" y="21600"/>
                      </a:lnTo>
                      <a:lnTo>
                        <a:pt x="0" y="21600"/>
                      </a:lnTo>
                      <a:lnTo>
                        <a:pt x="0" y="5082"/>
                      </a:lnTo>
                      <a:close/>
                      <a:moveTo>
                        <a:pt x="5400" y="9212"/>
                      </a:moveTo>
                      <a:lnTo>
                        <a:pt x="5400" y="9847"/>
                      </a:lnTo>
                      <a:lnTo>
                        <a:pt x="5850" y="11118"/>
                      </a:lnTo>
                      <a:lnTo>
                        <a:pt x="8550" y="12388"/>
                      </a:lnTo>
                      <a:lnTo>
                        <a:pt x="10350" y="12706"/>
                      </a:lnTo>
                      <a:lnTo>
                        <a:pt x="13050" y="12071"/>
                      </a:lnTo>
                      <a:lnTo>
                        <a:pt x="14850" y="10165"/>
                      </a:lnTo>
                      <a:lnTo>
                        <a:pt x="15750" y="7624"/>
                      </a:lnTo>
                      <a:lnTo>
                        <a:pt x="14850" y="5082"/>
                      </a:lnTo>
                      <a:lnTo>
                        <a:pt x="13050" y="3176"/>
                      </a:lnTo>
                      <a:lnTo>
                        <a:pt x="10350" y="2541"/>
                      </a:lnTo>
                      <a:lnTo>
                        <a:pt x="9000" y="2541"/>
                      </a:lnTo>
                      <a:lnTo>
                        <a:pt x="7650" y="3176"/>
                      </a:lnTo>
                      <a:lnTo>
                        <a:pt x="6750" y="3812"/>
                      </a:lnTo>
                      <a:lnTo>
                        <a:pt x="5850" y="4765"/>
                      </a:lnTo>
                      <a:lnTo>
                        <a:pt x="5400" y="5718"/>
                      </a:lnTo>
                      <a:lnTo>
                        <a:pt x="5400" y="6671"/>
                      </a:lnTo>
                      <a:lnTo>
                        <a:pt x="5400" y="9212"/>
                      </a:lnTo>
                      <a:close/>
                      <a:moveTo>
                        <a:pt x="5400" y="9212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47" name="Freeform 197"/>
                <p:cNvSpPr>
                  <a:spLocks/>
                </p:cNvSpPr>
                <p:nvPr/>
              </p:nvSpPr>
              <p:spPr bwMode="auto">
                <a:xfrm>
                  <a:off x="178" y="20"/>
                  <a:ext cx="45" cy="50"/>
                </a:xfrm>
                <a:custGeom>
                  <a:avLst/>
                  <a:gdLst>
                    <a:gd name="T0" fmla="*/ 21600 w 21600"/>
                    <a:gd name="T1" fmla="*/ 0 h 21600"/>
                    <a:gd name="T2" fmla="*/ 21600 w 21600"/>
                    <a:gd name="T3" fmla="*/ 21600 h 21600"/>
                    <a:gd name="T4" fmla="*/ 15070 w 21600"/>
                    <a:gd name="T5" fmla="*/ 21600 h 21600"/>
                    <a:gd name="T6" fmla="*/ 15070 w 21600"/>
                    <a:gd name="T7" fmla="*/ 3600 h 21600"/>
                    <a:gd name="T8" fmla="*/ 6028 w 21600"/>
                    <a:gd name="T9" fmla="*/ 3600 h 21600"/>
                    <a:gd name="T10" fmla="*/ 6028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0 h 21600"/>
                    <a:gd name="T16" fmla="*/ 21600 w 21600"/>
                    <a:gd name="T17" fmla="*/ 0 h 21600"/>
                    <a:gd name="T18" fmla="*/ 21600 w 21600"/>
                    <a:gd name="T1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15070" y="21600"/>
                      </a:lnTo>
                      <a:lnTo>
                        <a:pt x="15070" y="3600"/>
                      </a:lnTo>
                      <a:lnTo>
                        <a:pt x="6028" y="3600"/>
                      </a:lnTo>
                      <a:lnTo>
                        <a:pt x="6028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48" name="AutoShape 198"/>
                <p:cNvSpPr>
                  <a:spLocks/>
                </p:cNvSpPr>
                <p:nvPr/>
              </p:nvSpPr>
              <p:spPr bwMode="auto">
                <a:xfrm>
                  <a:off x="233" y="19"/>
                  <a:ext cx="52" cy="5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368"/>
                      </a:moveTo>
                      <a:lnTo>
                        <a:pt x="21159" y="14256"/>
                      </a:lnTo>
                      <a:lnTo>
                        <a:pt x="19837" y="17280"/>
                      </a:lnTo>
                      <a:lnTo>
                        <a:pt x="17192" y="19872"/>
                      </a:lnTo>
                      <a:lnTo>
                        <a:pt x="14106" y="21168"/>
                      </a:lnTo>
                      <a:lnTo>
                        <a:pt x="10580" y="21600"/>
                      </a:lnTo>
                      <a:lnTo>
                        <a:pt x="6612" y="20736"/>
                      </a:lnTo>
                      <a:lnTo>
                        <a:pt x="3086" y="18576"/>
                      </a:lnTo>
                      <a:lnTo>
                        <a:pt x="882" y="15120"/>
                      </a:lnTo>
                      <a:lnTo>
                        <a:pt x="0" y="10800"/>
                      </a:lnTo>
                      <a:lnTo>
                        <a:pt x="882" y="6048"/>
                      </a:lnTo>
                      <a:lnTo>
                        <a:pt x="3086" y="2592"/>
                      </a:lnTo>
                      <a:lnTo>
                        <a:pt x="7053" y="864"/>
                      </a:lnTo>
                      <a:lnTo>
                        <a:pt x="11020" y="0"/>
                      </a:lnTo>
                      <a:lnTo>
                        <a:pt x="15429" y="864"/>
                      </a:lnTo>
                      <a:lnTo>
                        <a:pt x="18955" y="2592"/>
                      </a:lnTo>
                      <a:lnTo>
                        <a:pt x="20718" y="6048"/>
                      </a:lnTo>
                      <a:lnTo>
                        <a:pt x="21600" y="10368"/>
                      </a:lnTo>
                      <a:close/>
                      <a:moveTo>
                        <a:pt x="5731" y="10800"/>
                      </a:moveTo>
                      <a:lnTo>
                        <a:pt x="6612" y="13824"/>
                      </a:lnTo>
                      <a:lnTo>
                        <a:pt x="8376" y="16848"/>
                      </a:lnTo>
                      <a:lnTo>
                        <a:pt x="10580" y="17712"/>
                      </a:lnTo>
                      <a:lnTo>
                        <a:pt x="13665" y="16848"/>
                      </a:lnTo>
                      <a:lnTo>
                        <a:pt x="15429" y="14256"/>
                      </a:lnTo>
                      <a:lnTo>
                        <a:pt x="16310" y="10368"/>
                      </a:lnTo>
                      <a:lnTo>
                        <a:pt x="15869" y="8208"/>
                      </a:lnTo>
                      <a:lnTo>
                        <a:pt x="14988" y="5616"/>
                      </a:lnTo>
                      <a:lnTo>
                        <a:pt x="13224" y="4320"/>
                      </a:lnTo>
                      <a:lnTo>
                        <a:pt x="11020" y="3456"/>
                      </a:lnTo>
                      <a:lnTo>
                        <a:pt x="8816" y="3888"/>
                      </a:lnTo>
                      <a:lnTo>
                        <a:pt x="7053" y="5616"/>
                      </a:lnTo>
                      <a:lnTo>
                        <a:pt x="6171" y="8208"/>
                      </a:lnTo>
                      <a:lnTo>
                        <a:pt x="5731" y="10800"/>
                      </a:lnTo>
                      <a:close/>
                      <a:moveTo>
                        <a:pt x="5731" y="1080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49" name="AutoShape 199"/>
                <p:cNvSpPr>
                  <a:spLocks/>
                </p:cNvSpPr>
                <p:nvPr/>
              </p:nvSpPr>
              <p:spPr bwMode="auto">
                <a:xfrm>
                  <a:off x="295" y="19"/>
                  <a:ext cx="50" cy="7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0" y="5082"/>
                      </a:moveTo>
                      <a:lnTo>
                        <a:pt x="0" y="318"/>
                      </a:lnTo>
                      <a:lnTo>
                        <a:pt x="5055" y="318"/>
                      </a:lnTo>
                      <a:lnTo>
                        <a:pt x="5055" y="2224"/>
                      </a:lnTo>
                      <a:lnTo>
                        <a:pt x="7813" y="635"/>
                      </a:lnTo>
                      <a:lnTo>
                        <a:pt x="12409" y="0"/>
                      </a:lnTo>
                      <a:lnTo>
                        <a:pt x="16085" y="635"/>
                      </a:lnTo>
                      <a:lnTo>
                        <a:pt x="18843" y="1588"/>
                      </a:lnTo>
                      <a:lnTo>
                        <a:pt x="20681" y="4129"/>
                      </a:lnTo>
                      <a:lnTo>
                        <a:pt x="21600" y="7624"/>
                      </a:lnTo>
                      <a:lnTo>
                        <a:pt x="20681" y="11118"/>
                      </a:lnTo>
                      <a:lnTo>
                        <a:pt x="18383" y="13659"/>
                      </a:lnTo>
                      <a:lnTo>
                        <a:pt x="15626" y="15247"/>
                      </a:lnTo>
                      <a:lnTo>
                        <a:pt x="11949" y="15882"/>
                      </a:lnTo>
                      <a:lnTo>
                        <a:pt x="9651" y="15565"/>
                      </a:lnTo>
                      <a:lnTo>
                        <a:pt x="7813" y="15247"/>
                      </a:lnTo>
                      <a:lnTo>
                        <a:pt x="6434" y="14612"/>
                      </a:lnTo>
                      <a:lnTo>
                        <a:pt x="5974" y="13659"/>
                      </a:lnTo>
                      <a:lnTo>
                        <a:pt x="5515" y="13659"/>
                      </a:lnTo>
                      <a:lnTo>
                        <a:pt x="5515" y="21600"/>
                      </a:lnTo>
                      <a:lnTo>
                        <a:pt x="0" y="21600"/>
                      </a:lnTo>
                      <a:lnTo>
                        <a:pt x="0" y="5082"/>
                      </a:lnTo>
                      <a:close/>
                      <a:moveTo>
                        <a:pt x="5515" y="9212"/>
                      </a:moveTo>
                      <a:lnTo>
                        <a:pt x="5515" y="9529"/>
                      </a:lnTo>
                      <a:lnTo>
                        <a:pt x="5974" y="9847"/>
                      </a:lnTo>
                      <a:lnTo>
                        <a:pt x="5974" y="11118"/>
                      </a:lnTo>
                      <a:lnTo>
                        <a:pt x="8732" y="12388"/>
                      </a:lnTo>
                      <a:lnTo>
                        <a:pt x="10570" y="12706"/>
                      </a:lnTo>
                      <a:lnTo>
                        <a:pt x="13787" y="12071"/>
                      </a:lnTo>
                      <a:lnTo>
                        <a:pt x="15626" y="10165"/>
                      </a:lnTo>
                      <a:lnTo>
                        <a:pt x="16545" y="7624"/>
                      </a:lnTo>
                      <a:lnTo>
                        <a:pt x="15626" y="5082"/>
                      </a:lnTo>
                      <a:lnTo>
                        <a:pt x="13787" y="3176"/>
                      </a:lnTo>
                      <a:lnTo>
                        <a:pt x="10570" y="2541"/>
                      </a:lnTo>
                      <a:lnTo>
                        <a:pt x="9191" y="2541"/>
                      </a:lnTo>
                      <a:lnTo>
                        <a:pt x="7813" y="3176"/>
                      </a:lnTo>
                      <a:lnTo>
                        <a:pt x="6894" y="3812"/>
                      </a:lnTo>
                      <a:lnTo>
                        <a:pt x="5974" y="4765"/>
                      </a:lnTo>
                      <a:lnTo>
                        <a:pt x="5974" y="5718"/>
                      </a:lnTo>
                      <a:lnTo>
                        <a:pt x="5515" y="6035"/>
                      </a:lnTo>
                      <a:lnTo>
                        <a:pt x="5515" y="6671"/>
                      </a:lnTo>
                      <a:lnTo>
                        <a:pt x="5515" y="9212"/>
                      </a:lnTo>
                      <a:close/>
                      <a:moveTo>
                        <a:pt x="5515" y="9212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50" name="AutoShape 200"/>
                <p:cNvSpPr>
                  <a:spLocks/>
                </p:cNvSpPr>
                <p:nvPr/>
              </p:nvSpPr>
              <p:spPr bwMode="auto">
                <a:xfrm>
                  <a:off x="352" y="19"/>
                  <a:ext cx="43" cy="5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073" y="15984"/>
                      </a:moveTo>
                      <a:lnTo>
                        <a:pt x="21600" y="18576"/>
                      </a:lnTo>
                      <a:lnTo>
                        <a:pt x="21600" y="21168"/>
                      </a:lnTo>
                      <a:lnTo>
                        <a:pt x="16332" y="21168"/>
                      </a:lnTo>
                      <a:lnTo>
                        <a:pt x="15805" y="18576"/>
                      </a:lnTo>
                      <a:lnTo>
                        <a:pt x="14224" y="19872"/>
                      </a:lnTo>
                      <a:lnTo>
                        <a:pt x="12644" y="20736"/>
                      </a:lnTo>
                      <a:lnTo>
                        <a:pt x="10010" y="21168"/>
                      </a:lnTo>
                      <a:lnTo>
                        <a:pt x="7902" y="21600"/>
                      </a:lnTo>
                      <a:lnTo>
                        <a:pt x="4741" y="21168"/>
                      </a:lnTo>
                      <a:lnTo>
                        <a:pt x="2107" y="19440"/>
                      </a:lnTo>
                      <a:lnTo>
                        <a:pt x="527" y="17280"/>
                      </a:lnTo>
                      <a:lnTo>
                        <a:pt x="0" y="15120"/>
                      </a:lnTo>
                      <a:lnTo>
                        <a:pt x="1054" y="12096"/>
                      </a:lnTo>
                      <a:lnTo>
                        <a:pt x="4215" y="9504"/>
                      </a:lnTo>
                      <a:lnTo>
                        <a:pt x="8429" y="7776"/>
                      </a:lnTo>
                      <a:lnTo>
                        <a:pt x="15278" y="7344"/>
                      </a:lnTo>
                      <a:lnTo>
                        <a:pt x="15278" y="5616"/>
                      </a:lnTo>
                      <a:lnTo>
                        <a:pt x="14751" y="4752"/>
                      </a:lnTo>
                      <a:lnTo>
                        <a:pt x="13171" y="3456"/>
                      </a:lnTo>
                      <a:lnTo>
                        <a:pt x="11590" y="3024"/>
                      </a:lnTo>
                      <a:lnTo>
                        <a:pt x="10010" y="3024"/>
                      </a:lnTo>
                      <a:lnTo>
                        <a:pt x="5268" y="3888"/>
                      </a:lnTo>
                      <a:lnTo>
                        <a:pt x="3161" y="4752"/>
                      </a:lnTo>
                      <a:lnTo>
                        <a:pt x="2107" y="1728"/>
                      </a:lnTo>
                      <a:lnTo>
                        <a:pt x="5795" y="432"/>
                      </a:lnTo>
                      <a:lnTo>
                        <a:pt x="11063" y="0"/>
                      </a:lnTo>
                      <a:lnTo>
                        <a:pt x="15278" y="432"/>
                      </a:lnTo>
                      <a:lnTo>
                        <a:pt x="18439" y="1728"/>
                      </a:lnTo>
                      <a:lnTo>
                        <a:pt x="20020" y="3456"/>
                      </a:lnTo>
                      <a:lnTo>
                        <a:pt x="21073" y="8640"/>
                      </a:lnTo>
                      <a:lnTo>
                        <a:pt x="21073" y="15984"/>
                      </a:lnTo>
                      <a:close/>
                      <a:moveTo>
                        <a:pt x="15278" y="10800"/>
                      </a:moveTo>
                      <a:lnTo>
                        <a:pt x="12117" y="10800"/>
                      </a:lnTo>
                      <a:lnTo>
                        <a:pt x="8956" y="11664"/>
                      </a:lnTo>
                      <a:lnTo>
                        <a:pt x="6849" y="12960"/>
                      </a:lnTo>
                      <a:lnTo>
                        <a:pt x="6322" y="14256"/>
                      </a:lnTo>
                      <a:lnTo>
                        <a:pt x="7376" y="16848"/>
                      </a:lnTo>
                      <a:lnTo>
                        <a:pt x="8429" y="17280"/>
                      </a:lnTo>
                      <a:lnTo>
                        <a:pt x="10010" y="17712"/>
                      </a:lnTo>
                      <a:lnTo>
                        <a:pt x="12117" y="17280"/>
                      </a:lnTo>
                      <a:lnTo>
                        <a:pt x="13698" y="16848"/>
                      </a:lnTo>
                      <a:lnTo>
                        <a:pt x="14751" y="15552"/>
                      </a:lnTo>
                      <a:lnTo>
                        <a:pt x="15278" y="14688"/>
                      </a:lnTo>
                      <a:lnTo>
                        <a:pt x="15278" y="13392"/>
                      </a:lnTo>
                      <a:lnTo>
                        <a:pt x="15278" y="10800"/>
                      </a:lnTo>
                      <a:close/>
                      <a:moveTo>
                        <a:pt x="15278" y="1080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51" name="Freeform 201"/>
                <p:cNvSpPr>
                  <a:spLocks/>
                </p:cNvSpPr>
                <p:nvPr/>
              </p:nvSpPr>
              <p:spPr bwMode="auto">
                <a:xfrm>
                  <a:off x="402" y="20"/>
                  <a:ext cx="43" cy="50"/>
                </a:xfrm>
                <a:custGeom>
                  <a:avLst/>
                  <a:gdLst>
                    <a:gd name="T0" fmla="*/ 21600 w 21600"/>
                    <a:gd name="T1" fmla="*/ 0 h 21600"/>
                    <a:gd name="T2" fmla="*/ 21600 w 21600"/>
                    <a:gd name="T3" fmla="*/ 3600 h 21600"/>
                    <a:gd name="T4" fmla="*/ 14224 w 21600"/>
                    <a:gd name="T5" fmla="*/ 3600 h 21600"/>
                    <a:gd name="T6" fmla="*/ 14224 w 21600"/>
                    <a:gd name="T7" fmla="*/ 21600 h 21600"/>
                    <a:gd name="T8" fmla="*/ 7376 w 21600"/>
                    <a:gd name="T9" fmla="*/ 21600 h 21600"/>
                    <a:gd name="T10" fmla="*/ 7376 w 21600"/>
                    <a:gd name="T11" fmla="*/ 3600 h 21600"/>
                    <a:gd name="T12" fmla="*/ 0 w 21600"/>
                    <a:gd name="T13" fmla="*/ 3600 h 21600"/>
                    <a:gd name="T14" fmla="*/ 0 w 21600"/>
                    <a:gd name="T15" fmla="*/ 0 h 21600"/>
                    <a:gd name="T16" fmla="*/ 21600 w 21600"/>
                    <a:gd name="T17" fmla="*/ 0 h 21600"/>
                    <a:gd name="T18" fmla="*/ 21600 w 21600"/>
                    <a:gd name="T1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lnTo>
                        <a:pt x="21600" y="3600"/>
                      </a:lnTo>
                      <a:lnTo>
                        <a:pt x="14224" y="3600"/>
                      </a:lnTo>
                      <a:lnTo>
                        <a:pt x="14224" y="21600"/>
                      </a:lnTo>
                      <a:lnTo>
                        <a:pt x="7376" y="21600"/>
                      </a:lnTo>
                      <a:lnTo>
                        <a:pt x="7376" y="3600"/>
                      </a:lnTo>
                      <a:lnTo>
                        <a:pt x="0" y="3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52" name="Freeform 202"/>
                <p:cNvSpPr>
                  <a:spLocks/>
                </p:cNvSpPr>
                <p:nvPr/>
              </p:nvSpPr>
              <p:spPr bwMode="auto">
                <a:xfrm>
                  <a:off x="452" y="20"/>
                  <a:ext cx="47" cy="50"/>
                </a:xfrm>
                <a:custGeom>
                  <a:avLst/>
                  <a:gdLst>
                    <a:gd name="T0" fmla="*/ 5891 w 21600"/>
                    <a:gd name="T1" fmla="*/ 0 h 21600"/>
                    <a:gd name="T2" fmla="*/ 5891 w 21600"/>
                    <a:gd name="T3" fmla="*/ 12150 h 21600"/>
                    <a:gd name="T4" fmla="*/ 5400 w 21600"/>
                    <a:gd name="T5" fmla="*/ 16200 h 21600"/>
                    <a:gd name="T6" fmla="*/ 7364 w 21600"/>
                    <a:gd name="T7" fmla="*/ 13050 h 21600"/>
                    <a:gd name="T8" fmla="*/ 7855 w 21600"/>
                    <a:gd name="T9" fmla="*/ 11700 h 21600"/>
                    <a:gd name="T10" fmla="*/ 8345 w 21600"/>
                    <a:gd name="T11" fmla="*/ 9900 h 21600"/>
                    <a:gd name="T12" fmla="*/ 14236 w 21600"/>
                    <a:gd name="T13" fmla="*/ 0 h 21600"/>
                    <a:gd name="T14" fmla="*/ 21600 w 21600"/>
                    <a:gd name="T15" fmla="*/ 0 h 21600"/>
                    <a:gd name="T16" fmla="*/ 21600 w 21600"/>
                    <a:gd name="T17" fmla="*/ 21600 h 21600"/>
                    <a:gd name="T18" fmla="*/ 16200 w 21600"/>
                    <a:gd name="T19" fmla="*/ 21600 h 21600"/>
                    <a:gd name="T20" fmla="*/ 16200 w 21600"/>
                    <a:gd name="T21" fmla="*/ 4500 h 21600"/>
                    <a:gd name="T22" fmla="*/ 15218 w 21600"/>
                    <a:gd name="T23" fmla="*/ 6300 h 21600"/>
                    <a:gd name="T24" fmla="*/ 14727 w 21600"/>
                    <a:gd name="T25" fmla="*/ 7650 h 21600"/>
                    <a:gd name="T26" fmla="*/ 13745 w 21600"/>
                    <a:gd name="T27" fmla="*/ 9450 h 21600"/>
                    <a:gd name="T28" fmla="*/ 12764 w 21600"/>
                    <a:gd name="T29" fmla="*/ 10800 h 21600"/>
                    <a:gd name="T30" fmla="*/ 9818 w 21600"/>
                    <a:gd name="T31" fmla="*/ 15750 h 21600"/>
                    <a:gd name="T32" fmla="*/ 7364 w 21600"/>
                    <a:gd name="T33" fmla="*/ 21600 h 21600"/>
                    <a:gd name="T34" fmla="*/ 0 w 21600"/>
                    <a:gd name="T35" fmla="*/ 21600 h 21600"/>
                    <a:gd name="T36" fmla="*/ 0 w 21600"/>
                    <a:gd name="T37" fmla="*/ 0 h 21600"/>
                    <a:gd name="T38" fmla="*/ 5891 w 21600"/>
                    <a:gd name="T39" fmla="*/ 0 h 21600"/>
                    <a:gd name="T40" fmla="*/ 5891 w 21600"/>
                    <a:gd name="T4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00" h="21600">
                      <a:moveTo>
                        <a:pt x="5891" y="0"/>
                      </a:moveTo>
                      <a:lnTo>
                        <a:pt x="5891" y="12150"/>
                      </a:lnTo>
                      <a:lnTo>
                        <a:pt x="5400" y="16200"/>
                      </a:lnTo>
                      <a:lnTo>
                        <a:pt x="7364" y="13050"/>
                      </a:lnTo>
                      <a:lnTo>
                        <a:pt x="7855" y="11700"/>
                      </a:lnTo>
                      <a:lnTo>
                        <a:pt x="8345" y="9900"/>
                      </a:lnTo>
                      <a:lnTo>
                        <a:pt x="14236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16200" y="21600"/>
                      </a:lnTo>
                      <a:lnTo>
                        <a:pt x="16200" y="4500"/>
                      </a:lnTo>
                      <a:lnTo>
                        <a:pt x="15218" y="6300"/>
                      </a:lnTo>
                      <a:lnTo>
                        <a:pt x="14727" y="7650"/>
                      </a:lnTo>
                      <a:lnTo>
                        <a:pt x="13745" y="9450"/>
                      </a:lnTo>
                      <a:lnTo>
                        <a:pt x="12764" y="10800"/>
                      </a:lnTo>
                      <a:lnTo>
                        <a:pt x="9818" y="15750"/>
                      </a:lnTo>
                      <a:lnTo>
                        <a:pt x="7364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5891" y="0"/>
                      </a:lnTo>
                      <a:close/>
                      <a:moveTo>
                        <a:pt x="5891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53" name="AutoShape 203"/>
                <p:cNvSpPr>
                  <a:spLocks/>
                </p:cNvSpPr>
                <p:nvPr/>
              </p:nvSpPr>
              <p:spPr bwMode="auto">
                <a:xfrm>
                  <a:off x="513" y="19"/>
                  <a:ext cx="44" cy="5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0" y="441"/>
                      </a:moveTo>
                      <a:lnTo>
                        <a:pt x="4114" y="0"/>
                      </a:lnTo>
                      <a:lnTo>
                        <a:pt x="11829" y="0"/>
                      </a:lnTo>
                      <a:lnTo>
                        <a:pt x="14914" y="441"/>
                      </a:lnTo>
                      <a:lnTo>
                        <a:pt x="18000" y="1322"/>
                      </a:lnTo>
                      <a:lnTo>
                        <a:pt x="19543" y="2645"/>
                      </a:lnTo>
                      <a:lnTo>
                        <a:pt x="20571" y="5290"/>
                      </a:lnTo>
                      <a:lnTo>
                        <a:pt x="19543" y="7935"/>
                      </a:lnTo>
                      <a:lnTo>
                        <a:pt x="16971" y="9698"/>
                      </a:lnTo>
                      <a:lnTo>
                        <a:pt x="15429" y="10139"/>
                      </a:lnTo>
                      <a:lnTo>
                        <a:pt x="17486" y="10580"/>
                      </a:lnTo>
                      <a:lnTo>
                        <a:pt x="19029" y="11461"/>
                      </a:lnTo>
                      <a:lnTo>
                        <a:pt x="20571" y="12343"/>
                      </a:lnTo>
                      <a:lnTo>
                        <a:pt x="21086" y="13224"/>
                      </a:lnTo>
                      <a:lnTo>
                        <a:pt x="21600" y="14988"/>
                      </a:lnTo>
                      <a:lnTo>
                        <a:pt x="20571" y="18073"/>
                      </a:lnTo>
                      <a:lnTo>
                        <a:pt x="18514" y="19837"/>
                      </a:lnTo>
                      <a:lnTo>
                        <a:pt x="14914" y="21159"/>
                      </a:lnTo>
                      <a:lnTo>
                        <a:pt x="11314" y="21600"/>
                      </a:lnTo>
                      <a:lnTo>
                        <a:pt x="0" y="21600"/>
                      </a:lnTo>
                      <a:lnTo>
                        <a:pt x="0" y="441"/>
                      </a:lnTo>
                      <a:close/>
                      <a:moveTo>
                        <a:pt x="5657" y="18073"/>
                      </a:moveTo>
                      <a:lnTo>
                        <a:pt x="11314" y="18073"/>
                      </a:lnTo>
                      <a:lnTo>
                        <a:pt x="12857" y="17633"/>
                      </a:lnTo>
                      <a:lnTo>
                        <a:pt x="13886" y="17192"/>
                      </a:lnTo>
                      <a:lnTo>
                        <a:pt x="15429" y="15869"/>
                      </a:lnTo>
                      <a:lnTo>
                        <a:pt x="15429" y="13665"/>
                      </a:lnTo>
                      <a:lnTo>
                        <a:pt x="14400" y="13224"/>
                      </a:lnTo>
                      <a:lnTo>
                        <a:pt x="13371" y="12784"/>
                      </a:lnTo>
                      <a:lnTo>
                        <a:pt x="10286" y="11902"/>
                      </a:lnTo>
                      <a:lnTo>
                        <a:pt x="5657" y="11902"/>
                      </a:lnTo>
                      <a:lnTo>
                        <a:pt x="5657" y="18073"/>
                      </a:lnTo>
                      <a:close/>
                      <a:moveTo>
                        <a:pt x="5657" y="8816"/>
                      </a:moveTo>
                      <a:lnTo>
                        <a:pt x="10286" y="8816"/>
                      </a:lnTo>
                      <a:lnTo>
                        <a:pt x="13371" y="7935"/>
                      </a:lnTo>
                      <a:lnTo>
                        <a:pt x="13886" y="7053"/>
                      </a:lnTo>
                      <a:lnTo>
                        <a:pt x="14400" y="5731"/>
                      </a:lnTo>
                      <a:lnTo>
                        <a:pt x="14400" y="4849"/>
                      </a:lnTo>
                      <a:lnTo>
                        <a:pt x="13371" y="3967"/>
                      </a:lnTo>
                      <a:lnTo>
                        <a:pt x="12343" y="3527"/>
                      </a:lnTo>
                      <a:lnTo>
                        <a:pt x="10800" y="3086"/>
                      </a:lnTo>
                      <a:lnTo>
                        <a:pt x="7200" y="3086"/>
                      </a:lnTo>
                      <a:lnTo>
                        <a:pt x="5657" y="3527"/>
                      </a:lnTo>
                      <a:lnTo>
                        <a:pt x="5657" y="8816"/>
                      </a:lnTo>
                      <a:close/>
                      <a:moveTo>
                        <a:pt x="5657" y="8816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54" name="Freeform 204"/>
                <p:cNvSpPr>
                  <a:spLocks/>
                </p:cNvSpPr>
                <p:nvPr/>
              </p:nvSpPr>
              <p:spPr bwMode="auto">
                <a:xfrm>
                  <a:off x="567" y="20"/>
                  <a:ext cx="45" cy="50"/>
                </a:xfrm>
                <a:custGeom>
                  <a:avLst/>
                  <a:gdLst>
                    <a:gd name="T0" fmla="*/ 5657 w 21600"/>
                    <a:gd name="T1" fmla="*/ 0 h 21600"/>
                    <a:gd name="T2" fmla="*/ 5657 w 21600"/>
                    <a:gd name="T3" fmla="*/ 8100 h 21600"/>
                    <a:gd name="T4" fmla="*/ 15943 w 21600"/>
                    <a:gd name="T5" fmla="*/ 8100 h 21600"/>
                    <a:gd name="T6" fmla="*/ 15943 w 21600"/>
                    <a:gd name="T7" fmla="*/ 0 h 21600"/>
                    <a:gd name="T8" fmla="*/ 21600 w 21600"/>
                    <a:gd name="T9" fmla="*/ 0 h 21600"/>
                    <a:gd name="T10" fmla="*/ 21600 w 21600"/>
                    <a:gd name="T11" fmla="*/ 21600 h 21600"/>
                    <a:gd name="T12" fmla="*/ 15943 w 21600"/>
                    <a:gd name="T13" fmla="*/ 21600 h 21600"/>
                    <a:gd name="T14" fmla="*/ 15943 w 21600"/>
                    <a:gd name="T15" fmla="*/ 12600 h 21600"/>
                    <a:gd name="T16" fmla="*/ 5657 w 21600"/>
                    <a:gd name="T17" fmla="*/ 12600 h 21600"/>
                    <a:gd name="T18" fmla="*/ 5657 w 21600"/>
                    <a:gd name="T19" fmla="*/ 21600 h 21600"/>
                    <a:gd name="T20" fmla="*/ 0 w 21600"/>
                    <a:gd name="T21" fmla="*/ 21600 h 21600"/>
                    <a:gd name="T22" fmla="*/ 0 w 21600"/>
                    <a:gd name="T23" fmla="*/ 0 h 21600"/>
                    <a:gd name="T24" fmla="*/ 5657 w 21600"/>
                    <a:gd name="T25" fmla="*/ 0 h 21600"/>
                    <a:gd name="T26" fmla="*/ 5657 w 21600"/>
                    <a:gd name="T2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5657" y="0"/>
                      </a:moveTo>
                      <a:lnTo>
                        <a:pt x="5657" y="8100"/>
                      </a:lnTo>
                      <a:lnTo>
                        <a:pt x="15943" y="8100"/>
                      </a:lnTo>
                      <a:lnTo>
                        <a:pt x="15943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15943" y="21600"/>
                      </a:lnTo>
                      <a:lnTo>
                        <a:pt x="15943" y="12600"/>
                      </a:lnTo>
                      <a:lnTo>
                        <a:pt x="5657" y="12600"/>
                      </a:lnTo>
                      <a:lnTo>
                        <a:pt x="5657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5657" y="0"/>
                      </a:lnTo>
                      <a:close/>
                      <a:moveTo>
                        <a:pt x="5657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55" name="AutoShape 205"/>
                <p:cNvSpPr>
                  <a:spLocks/>
                </p:cNvSpPr>
                <p:nvPr/>
              </p:nvSpPr>
              <p:spPr bwMode="auto">
                <a:xfrm>
                  <a:off x="622" y="19"/>
                  <a:ext cx="44" cy="5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073" y="15984"/>
                      </a:moveTo>
                      <a:lnTo>
                        <a:pt x="21600" y="18576"/>
                      </a:lnTo>
                      <a:lnTo>
                        <a:pt x="21600" y="21168"/>
                      </a:lnTo>
                      <a:lnTo>
                        <a:pt x="16332" y="21168"/>
                      </a:lnTo>
                      <a:lnTo>
                        <a:pt x="15805" y="18576"/>
                      </a:lnTo>
                      <a:lnTo>
                        <a:pt x="14224" y="19872"/>
                      </a:lnTo>
                      <a:lnTo>
                        <a:pt x="12644" y="20736"/>
                      </a:lnTo>
                      <a:lnTo>
                        <a:pt x="10010" y="21168"/>
                      </a:lnTo>
                      <a:lnTo>
                        <a:pt x="7902" y="21600"/>
                      </a:lnTo>
                      <a:lnTo>
                        <a:pt x="4215" y="21168"/>
                      </a:lnTo>
                      <a:lnTo>
                        <a:pt x="2107" y="19440"/>
                      </a:lnTo>
                      <a:lnTo>
                        <a:pt x="527" y="17280"/>
                      </a:lnTo>
                      <a:lnTo>
                        <a:pt x="0" y="15120"/>
                      </a:lnTo>
                      <a:lnTo>
                        <a:pt x="1054" y="12096"/>
                      </a:lnTo>
                      <a:lnTo>
                        <a:pt x="4215" y="9504"/>
                      </a:lnTo>
                      <a:lnTo>
                        <a:pt x="8429" y="7776"/>
                      </a:lnTo>
                      <a:lnTo>
                        <a:pt x="15278" y="7344"/>
                      </a:lnTo>
                      <a:lnTo>
                        <a:pt x="15278" y="6480"/>
                      </a:lnTo>
                      <a:lnTo>
                        <a:pt x="14751" y="5616"/>
                      </a:lnTo>
                      <a:lnTo>
                        <a:pt x="14751" y="4752"/>
                      </a:lnTo>
                      <a:lnTo>
                        <a:pt x="13698" y="4320"/>
                      </a:lnTo>
                      <a:lnTo>
                        <a:pt x="12644" y="3456"/>
                      </a:lnTo>
                      <a:lnTo>
                        <a:pt x="11590" y="3024"/>
                      </a:lnTo>
                      <a:lnTo>
                        <a:pt x="10010" y="3024"/>
                      </a:lnTo>
                      <a:lnTo>
                        <a:pt x="4741" y="3888"/>
                      </a:lnTo>
                      <a:lnTo>
                        <a:pt x="3161" y="4752"/>
                      </a:lnTo>
                      <a:lnTo>
                        <a:pt x="2107" y="1728"/>
                      </a:lnTo>
                      <a:lnTo>
                        <a:pt x="5795" y="432"/>
                      </a:lnTo>
                      <a:lnTo>
                        <a:pt x="11063" y="0"/>
                      </a:lnTo>
                      <a:lnTo>
                        <a:pt x="15278" y="432"/>
                      </a:lnTo>
                      <a:lnTo>
                        <a:pt x="17912" y="1728"/>
                      </a:lnTo>
                      <a:lnTo>
                        <a:pt x="20020" y="3456"/>
                      </a:lnTo>
                      <a:lnTo>
                        <a:pt x="21073" y="8640"/>
                      </a:lnTo>
                      <a:lnTo>
                        <a:pt x="21073" y="15984"/>
                      </a:lnTo>
                      <a:close/>
                      <a:moveTo>
                        <a:pt x="15278" y="10800"/>
                      </a:moveTo>
                      <a:lnTo>
                        <a:pt x="12117" y="10800"/>
                      </a:lnTo>
                      <a:lnTo>
                        <a:pt x="8956" y="11664"/>
                      </a:lnTo>
                      <a:lnTo>
                        <a:pt x="6849" y="12960"/>
                      </a:lnTo>
                      <a:lnTo>
                        <a:pt x="6322" y="14256"/>
                      </a:lnTo>
                      <a:lnTo>
                        <a:pt x="7376" y="16848"/>
                      </a:lnTo>
                      <a:lnTo>
                        <a:pt x="8429" y="17280"/>
                      </a:lnTo>
                      <a:lnTo>
                        <a:pt x="10010" y="17712"/>
                      </a:lnTo>
                      <a:lnTo>
                        <a:pt x="12117" y="17280"/>
                      </a:lnTo>
                      <a:lnTo>
                        <a:pt x="13698" y="16848"/>
                      </a:lnTo>
                      <a:lnTo>
                        <a:pt x="14751" y="15552"/>
                      </a:lnTo>
                      <a:lnTo>
                        <a:pt x="15278" y="14688"/>
                      </a:lnTo>
                      <a:lnTo>
                        <a:pt x="15278" y="13392"/>
                      </a:lnTo>
                      <a:lnTo>
                        <a:pt x="15278" y="10800"/>
                      </a:lnTo>
                      <a:close/>
                      <a:moveTo>
                        <a:pt x="15278" y="1080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56" name="AutoShape 206"/>
                <p:cNvSpPr>
                  <a:spLocks/>
                </p:cNvSpPr>
                <p:nvPr/>
              </p:nvSpPr>
              <p:spPr bwMode="auto">
                <a:xfrm>
                  <a:off x="674" y="19"/>
                  <a:ext cx="46" cy="5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21600"/>
                      </a:moveTo>
                      <a:lnTo>
                        <a:pt x="15709" y="21600"/>
                      </a:lnTo>
                      <a:lnTo>
                        <a:pt x="15709" y="13224"/>
                      </a:lnTo>
                      <a:lnTo>
                        <a:pt x="12273" y="13224"/>
                      </a:lnTo>
                      <a:lnTo>
                        <a:pt x="11291" y="13224"/>
                      </a:lnTo>
                      <a:lnTo>
                        <a:pt x="10800" y="13665"/>
                      </a:lnTo>
                      <a:lnTo>
                        <a:pt x="9818" y="14106"/>
                      </a:lnTo>
                      <a:lnTo>
                        <a:pt x="8836" y="15429"/>
                      </a:lnTo>
                      <a:lnTo>
                        <a:pt x="8345" y="16751"/>
                      </a:lnTo>
                      <a:lnTo>
                        <a:pt x="7364" y="18073"/>
                      </a:lnTo>
                      <a:lnTo>
                        <a:pt x="6873" y="19396"/>
                      </a:lnTo>
                      <a:lnTo>
                        <a:pt x="6382" y="20278"/>
                      </a:lnTo>
                      <a:lnTo>
                        <a:pt x="6382" y="20718"/>
                      </a:lnTo>
                      <a:lnTo>
                        <a:pt x="5891" y="21600"/>
                      </a:lnTo>
                      <a:lnTo>
                        <a:pt x="0" y="21600"/>
                      </a:lnTo>
                      <a:lnTo>
                        <a:pt x="1473" y="18955"/>
                      </a:lnTo>
                      <a:lnTo>
                        <a:pt x="2945" y="14988"/>
                      </a:lnTo>
                      <a:lnTo>
                        <a:pt x="3927" y="13665"/>
                      </a:lnTo>
                      <a:lnTo>
                        <a:pt x="5400" y="12343"/>
                      </a:lnTo>
                      <a:lnTo>
                        <a:pt x="7364" y="11461"/>
                      </a:lnTo>
                      <a:lnTo>
                        <a:pt x="4909" y="10580"/>
                      </a:lnTo>
                      <a:lnTo>
                        <a:pt x="3436" y="9698"/>
                      </a:lnTo>
                      <a:lnTo>
                        <a:pt x="2455" y="8816"/>
                      </a:lnTo>
                      <a:lnTo>
                        <a:pt x="1473" y="6171"/>
                      </a:lnTo>
                      <a:lnTo>
                        <a:pt x="2455" y="2645"/>
                      </a:lnTo>
                      <a:lnTo>
                        <a:pt x="4909" y="1322"/>
                      </a:lnTo>
                      <a:lnTo>
                        <a:pt x="8836" y="441"/>
                      </a:lnTo>
                      <a:lnTo>
                        <a:pt x="13255" y="0"/>
                      </a:lnTo>
                      <a:lnTo>
                        <a:pt x="17673" y="0"/>
                      </a:lnTo>
                      <a:lnTo>
                        <a:pt x="21600" y="441"/>
                      </a:lnTo>
                      <a:lnTo>
                        <a:pt x="21600" y="21600"/>
                      </a:lnTo>
                      <a:close/>
                      <a:moveTo>
                        <a:pt x="15709" y="3086"/>
                      </a:moveTo>
                      <a:lnTo>
                        <a:pt x="11291" y="3086"/>
                      </a:lnTo>
                      <a:lnTo>
                        <a:pt x="8345" y="4408"/>
                      </a:lnTo>
                      <a:lnTo>
                        <a:pt x="7364" y="5290"/>
                      </a:lnTo>
                      <a:lnTo>
                        <a:pt x="7364" y="7494"/>
                      </a:lnTo>
                      <a:lnTo>
                        <a:pt x="8345" y="8376"/>
                      </a:lnTo>
                      <a:lnTo>
                        <a:pt x="11291" y="9698"/>
                      </a:lnTo>
                      <a:lnTo>
                        <a:pt x="15709" y="9698"/>
                      </a:lnTo>
                      <a:lnTo>
                        <a:pt x="15709" y="3086"/>
                      </a:lnTo>
                      <a:close/>
                      <a:moveTo>
                        <a:pt x="15709" y="3086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57" name="Freeform 207"/>
                <p:cNvSpPr>
                  <a:spLocks/>
                </p:cNvSpPr>
                <p:nvPr/>
              </p:nvSpPr>
              <p:spPr bwMode="auto">
                <a:xfrm>
                  <a:off x="156" y="143"/>
                  <a:ext cx="45" cy="51"/>
                </a:xfrm>
                <a:custGeom>
                  <a:avLst/>
                  <a:gdLst>
                    <a:gd name="T0" fmla="*/ 6530 w 21600"/>
                    <a:gd name="T1" fmla="*/ 0 h 21600"/>
                    <a:gd name="T2" fmla="*/ 6530 w 21600"/>
                    <a:gd name="T3" fmla="*/ 9000 h 21600"/>
                    <a:gd name="T4" fmla="*/ 7535 w 21600"/>
                    <a:gd name="T5" fmla="*/ 9000 h 21600"/>
                    <a:gd name="T6" fmla="*/ 14567 w 21600"/>
                    <a:gd name="T7" fmla="*/ 0 h 21600"/>
                    <a:gd name="T8" fmla="*/ 21600 w 21600"/>
                    <a:gd name="T9" fmla="*/ 0 h 21600"/>
                    <a:gd name="T10" fmla="*/ 12056 w 21600"/>
                    <a:gd name="T11" fmla="*/ 9450 h 21600"/>
                    <a:gd name="T12" fmla="*/ 14065 w 21600"/>
                    <a:gd name="T13" fmla="*/ 9900 h 21600"/>
                    <a:gd name="T14" fmla="*/ 15572 w 21600"/>
                    <a:gd name="T15" fmla="*/ 10800 h 21600"/>
                    <a:gd name="T16" fmla="*/ 17079 w 21600"/>
                    <a:gd name="T17" fmla="*/ 12600 h 21600"/>
                    <a:gd name="T18" fmla="*/ 18586 w 21600"/>
                    <a:gd name="T19" fmla="*/ 13950 h 21600"/>
                    <a:gd name="T20" fmla="*/ 19591 w 21600"/>
                    <a:gd name="T21" fmla="*/ 16200 h 21600"/>
                    <a:gd name="T22" fmla="*/ 20595 w 21600"/>
                    <a:gd name="T23" fmla="*/ 18450 h 21600"/>
                    <a:gd name="T24" fmla="*/ 21600 w 21600"/>
                    <a:gd name="T25" fmla="*/ 20250 h 21600"/>
                    <a:gd name="T26" fmla="*/ 21600 w 21600"/>
                    <a:gd name="T27" fmla="*/ 21600 h 21600"/>
                    <a:gd name="T28" fmla="*/ 15572 w 21600"/>
                    <a:gd name="T29" fmla="*/ 21600 h 21600"/>
                    <a:gd name="T30" fmla="*/ 14567 w 21600"/>
                    <a:gd name="T31" fmla="*/ 19800 h 21600"/>
                    <a:gd name="T32" fmla="*/ 13563 w 21600"/>
                    <a:gd name="T33" fmla="*/ 18450 h 21600"/>
                    <a:gd name="T34" fmla="*/ 13060 w 21600"/>
                    <a:gd name="T35" fmla="*/ 17550 h 21600"/>
                    <a:gd name="T36" fmla="*/ 12558 w 21600"/>
                    <a:gd name="T37" fmla="*/ 15750 h 21600"/>
                    <a:gd name="T38" fmla="*/ 11553 w 21600"/>
                    <a:gd name="T39" fmla="*/ 14400 h 21600"/>
                    <a:gd name="T40" fmla="*/ 10047 w 21600"/>
                    <a:gd name="T41" fmla="*/ 13950 h 21600"/>
                    <a:gd name="T42" fmla="*/ 9042 w 21600"/>
                    <a:gd name="T43" fmla="*/ 13050 h 21600"/>
                    <a:gd name="T44" fmla="*/ 6530 w 21600"/>
                    <a:gd name="T45" fmla="*/ 13050 h 21600"/>
                    <a:gd name="T46" fmla="*/ 6530 w 21600"/>
                    <a:gd name="T47" fmla="*/ 21600 h 21600"/>
                    <a:gd name="T48" fmla="*/ 0 w 21600"/>
                    <a:gd name="T49" fmla="*/ 21600 h 21600"/>
                    <a:gd name="T50" fmla="*/ 0 w 21600"/>
                    <a:gd name="T51" fmla="*/ 0 h 21600"/>
                    <a:gd name="T52" fmla="*/ 6530 w 21600"/>
                    <a:gd name="T53" fmla="*/ 0 h 21600"/>
                    <a:gd name="T54" fmla="*/ 6530 w 21600"/>
                    <a:gd name="T5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1600" h="21600">
                      <a:moveTo>
                        <a:pt x="6530" y="0"/>
                      </a:moveTo>
                      <a:lnTo>
                        <a:pt x="6530" y="9000"/>
                      </a:lnTo>
                      <a:lnTo>
                        <a:pt x="7535" y="9000"/>
                      </a:lnTo>
                      <a:lnTo>
                        <a:pt x="14567" y="0"/>
                      </a:lnTo>
                      <a:lnTo>
                        <a:pt x="21600" y="0"/>
                      </a:lnTo>
                      <a:lnTo>
                        <a:pt x="12056" y="9450"/>
                      </a:lnTo>
                      <a:lnTo>
                        <a:pt x="14065" y="9900"/>
                      </a:lnTo>
                      <a:lnTo>
                        <a:pt x="15572" y="10800"/>
                      </a:lnTo>
                      <a:lnTo>
                        <a:pt x="17079" y="12600"/>
                      </a:lnTo>
                      <a:lnTo>
                        <a:pt x="18586" y="13950"/>
                      </a:lnTo>
                      <a:lnTo>
                        <a:pt x="19591" y="16200"/>
                      </a:lnTo>
                      <a:lnTo>
                        <a:pt x="20595" y="18450"/>
                      </a:lnTo>
                      <a:lnTo>
                        <a:pt x="21600" y="20250"/>
                      </a:lnTo>
                      <a:lnTo>
                        <a:pt x="21600" y="21600"/>
                      </a:lnTo>
                      <a:lnTo>
                        <a:pt x="15572" y="21600"/>
                      </a:lnTo>
                      <a:lnTo>
                        <a:pt x="14567" y="19800"/>
                      </a:lnTo>
                      <a:lnTo>
                        <a:pt x="13563" y="18450"/>
                      </a:lnTo>
                      <a:lnTo>
                        <a:pt x="13060" y="17550"/>
                      </a:lnTo>
                      <a:lnTo>
                        <a:pt x="12558" y="15750"/>
                      </a:lnTo>
                      <a:lnTo>
                        <a:pt x="11553" y="14400"/>
                      </a:lnTo>
                      <a:lnTo>
                        <a:pt x="10047" y="13950"/>
                      </a:lnTo>
                      <a:lnTo>
                        <a:pt x="9042" y="13050"/>
                      </a:lnTo>
                      <a:lnTo>
                        <a:pt x="6530" y="13050"/>
                      </a:lnTo>
                      <a:lnTo>
                        <a:pt x="653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6530" y="0"/>
                      </a:lnTo>
                      <a:close/>
                      <a:moveTo>
                        <a:pt x="653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58" name="Freeform 208"/>
                <p:cNvSpPr>
                  <a:spLocks/>
                </p:cNvSpPr>
                <p:nvPr/>
              </p:nvSpPr>
              <p:spPr bwMode="auto">
                <a:xfrm>
                  <a:off x="203" y="143"/>
                  <a:ext cx="52" cy="74"/>
                </a:xfrm>
                <a:custGeom>
                  <a:avLst/>
                  <a:gdLst>
                    <a:gd name="T0" fmla="*/ 6171 w 21600"/>
                    <a:gd name="T1" fmla="*/ 0 h 21600"/>
                    <a:gd name="T2" fmla="*/ 10139 w 21600"/>
                    <a:gd name="T3" fmla="*/ 8023 h 21600"/>
                    <a:gd name="T4" fmla="*/ 10580 w 21600"/>
                    <a:gd name="T5" fmla="*/ 9566 h 21600"/>
                    <a:gd name="T6" fmla="*/ 11020 w 21600"/>
                    <a:gd name="T7" fmla="*/ 11109 h 21600"/>
                    <a:gd name="T8" fmla="*/ 11461 w 21600"/>
                    <a:gd name="T9" fmla="*/ 9566 h 21600"/>
                    <a:gd name="T10" fmla="*/ 12343 w 21600"/>
                    <a:gd name="T11" fmla="*/ 8023 h 21600"/>
                    <a:gd name="T12" fmla="*/ 15869 w 21600"/>
                    <a:gd name="T13" fmla="*/ 0 h 21600"/>
                    <a:gd name="T14" fmla="*/ 21600 w 21600"/>
                    <a:gd name="T15" fmla="*/ 0 h 21600"/>
                    <a:gd name="T16" fmla="*/ 16310 w 21600"/>
                    <a:gd name="T17" fmla="*/ 10183 h 21600"/>
                    <a:gd name="T18" fmla="*/ 14106 w 21600"/>
                    <a:gd name="T19" fmla="*/ 13577 h 21600"/>
                    <a:gd name="T20" fmla="*/ 12343 w 21600"/>
                    <a:gd name="T21" fmla="*/ 16354 h 21600"/>
                    <a:gd name="T22" fmla="*/ 10580 w 21600"/>
                    <a:gd name="T23" fmla="*/ 18514 h 21600"/>
                    <a:gd name="T24" fmla="*/ 8816 w 21600"/>
                    <a:gd name="T25" fmla="*/ 19749 h 21600"/>
                    <a:gd name="T26" fmla="*/ 7053 w 21600"/>
                    <a:gd name="T27" fmla="*/ 20366 h 21600"/>
                    <a:gd name="T28" fmla="*/ 5731 w 21600"/>
                    <a:gd name="T29" fmla="*/ 20983 h 21600"/>
                    <a:gd name="T30" fmla="*/ 3086 w 21600"/>
                    <a:gd name="T31" fmla="*/ 21600 h 21600"/>
                    <a:gd name="T32" fmla="*/ 1763 w 21600"/>
                    <a:gd name="T33" fmla="*/ 18514 h 21600"/>
                    <a:gd name="T34" fmla="*/ 2645 w 21600"/>
                    <a:gd name="T35" fmla="*/ 18514 h 21600"/>
                    <a:gd name="T36" fmla="*/ 3967 w 21600"/>
                    <a:gd name="T37" fmla="*/ 18206 h 21600"/>
                    <a:gd name="T38" fmla="*/ 4849 w 21600"/>
                    <a:gd name="T39" fmla="*/ 17589 h 21600"/>
                    <a:gd name="T40" fmla="*/ 6171 w 21600"/>
                    <a:gd name="T41" fmla="*/ 16971 h 21600"/>
                    <a:gd name="T42" fmla="*/ 7935 w 21600"/>
                    <a:gd name="T43" fmla="*/ 15120 h 21600"/>
                    <a:gd name="T44" fmla="*/ 8376 w 21600"/>
                    <a:gd name="T45" fmla="*/ 14811 h 21600"/>
                    <a:gd name="T46" fmla="*/ 8376 w 21600"/>
                    <a:gd name="T47" fmla="*/ 14194 h 21600"/>
                    <a:gd name="T48" fmla="*/ 7935 w 21600"/>
                    <a:gd name="T49" fmla="*/ 13577 h 21600"/>
                    <a:gd name="T50" fmla="*/ 0 w 21600"/>
                    <a:gd name="T51" fmla="*/ 0 h 21600"/>
                    <a:gd name="T52" fmla="*/ 6171 w 21600"/>
                    <a:gd name="T53" fmla="*/ 0 h 21600"/>
                    <a:gd name="T54" fmla="*/ 6171 w 21600"/>
                    <a:gd name="T5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1600" h="21600">
                      <a:moveTo>
                        <a:pt x="6171" y="0"/>
                      </a:moveTo>
                      <a:lnTo>
                        <a:pt x="10139" y="8023"/>
                      </a:lnTo>
                      <a:lnTo>
                        <a:pt x="10580" y="9566"/>
                      </a:lnTo>
                      <a:lnTo>
                        <a:pt x="11020" y="11109"/>
                      </a:lnTo>
                      <a:lnTo>
                        <a:pt x="11461" y="9566"/>
                      </a:lnTo>
                      <a:lnTo>
                        <a:pt x="12343" y="8023"/>
                      </a:lnTo>
                      <a:lnTo>
                        <a:pt x="15869" y="0"/>
                      </a:lnTo>
                      <a:lnTo>
                        <a:pt x="21600" y="0"/>
                      </a:lnTo>
                      <a:lnTo>
                        <a:pt x="16310" y="10183"/>
                      </a:lnTo>
                      <a:lnTo>
                        <a:pt x="14106" y="13577"/>
                      </a:lnTo>
                      <a:lnTo>
                        <a:pt x="12343" y="16354"/>
                      </a:lnTo>
                      <a:lnTo>
                        <a:pt x="10580" y="18514"/>
                      </a:lnTo>
                      <a:lnTo>
                        <a:pt x="8816" y="19749"/>
                      </a:lnTo>
                      <a:lnTo>
                        <a:pt x="7053" y="20366"/>
                      </a:lnTo>
                      <a:lnTo>
                        <a:pt x="5731" y="20983"/>
                      </a:lnTo>
                      <a:lnTo>
                        <a:pt x="3086" y="21600"/>
                      </a:lnTo>
                      <a:lnTo>
                        <a:pt x="1763" y="18514"/>
                      </a:lnTo>
                      <a:lnTo>
                        <a:pt x="2645" y="18514"/>
                      </a:lnTo>
                      <a:lnTo>
                        <a:pt x="3967" y="18206"/>
                      </a:lnTo>
                      <a:lnTo>
                        <a:pt x="4849" y="17589"/>
                      </a:lnTo>
                      <a:lnTo>
                        <a:pt x="6171" y="16971"/>
                      </a:lnTo>
                      <a:lnTo>
                        <a:pt x="7935" y="15120"/>
                      </a:lnTo>
                      <a:lnTo>
                        <a:pt x="8376" y="14811"/>
                      </a:lnTo>
                      <a:lnTo>
                        <a:pt x="8376" y="14194"/>
                      </a:lnTo>
                      <a:lnTo>
                        <a:pt x="7935" y="13577"/>
                      </a:lnTo>
                      <a:lnTo>
                        <a:pt x="0" y="0"/>
                      </a:lnTo>
                      <a:lnTo>
                        <a:pt x="6171" y="0"/>
                      </a:lnTo>
                      <a:close/>
                      <a:moveTo>
                        <a:pt x="6171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59" name="Freeform 209"/>
                <p:cNvSpPr>
                  <a:spLocks/>
                </p:cNvSpPr>
                <p:nvPr/>
              </p:nvSpPr>
              <p:spPr bwMode="auto">
                <a:xfrm>
                  <a:off x="255" y="143"/>
                  <a:ext cx="47" cy="52"/>
                </a:xfrm>
                <a:custGeom>
                  <a:avLst/>
                  <a:gdLst>
                    <a:gd name="T0" fmla="*/ 21600 w 21600"/>
                    <a:gd name="T1" fmla="*/ 0 h 21600"/>
                    <a:gd name="T2" fmla="*/ 21600 w 21600"/>
                    <a:gd name="T3" fmla="*/ 21159 h 21600"/>
                    <a:gd name="T4" fmla="*/ 15840 w 21600"/>
                    <a:gd name="T5" fmla="*/ 21159 h 21600"/>
                    <a:gd name="T6" fmla="*/ 15840 w 21600"/>
                    <a:gd name="T7" fmla="*/ 4408 h 21600"/>
                    <a:gd name="T8" fmla="*/ 9600 w 21600"/>
                    <a:gd name="T9" fmla="*/ 4408 h 21600"/>
                    <a:gd name="T10" fmla="*/ 9600 w 21600"/>
                    <a:gd name="T11" fmla="*/ 14106 h 21600"/>
                    <a:gd name="T12" fmla="*/ 8160 w 21600"/>
                    <a:gd name="T13" fmla="*/ 17192 h 21600"/>
                    <a:gd name="T14" fmla="*/ 6240 w 21600"/>
                    <a:gd name="T15" fmla="*/ 19837 h 21600"/>
                    <a:gd name="T16" fmla="*/ 5280 w 21600"/>
                    <a:gd name="T17" fmla="*/ 20718 h 21600"/>
                    <a:gd name="T18" fmla="*/ 3840 w 21600"/>
                    <a:gd name="T19" fmla="*/ 21159 h 21600"/>
                    <a:gd name="T20" fmla="*/ 1920 w 21600"/>
                    <a:gd name="T21" fmla="*/ 21600 h 21600"/>
                    <a:gd name="T22" fmla="*/ 0 w 21600"/>
                    <a:gd name="T23" fmla="*/ 21600 h 21600"/>
                    <a:gd name="T24" fmla="*/ 0 w 21600"/>
                    <a:gd name="T25" fmla="*/ 17192 h 21600"/>
                    <a:gd name="T26" fmla="*/ 960 w 21600"/>
                    <a:gd name="T27" fmla="*/ 17192 h 21600"/>
                    <a:gd name="T28" fmla="*/ 1920 w 21600"/>
                    <a:gd name="T29" fmla="*/ 16751 h 21600"/>
                    <a:gd name="T30" fmla="*/ 3360 w 21600"/>
                    <a:gd name="T31" fmla="*/ 14988 h 21600"/>
                    <a:gd name="T32" fmla="*/ 3840 w 21600"/>
                    <a:gd name="T33" fmla="*/ 12343 h 21600"/>
                    <a:gd name="T34" fmla="*/ 3840 w 21600"/>
                    <a:gd name="T35" fmla="*/ 0 h 21600"/>
                    <a:gd name="T36" fmla="*/ 21600 w 21600"/>
                    <a:gd name="T37" fmla="*/ 0 h 21600"/>
                    <a:gd name="T38" fmla="*/ 21600 w 21600"/>
                    <a:gd name="T3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lnTo>
                        <a:pt x="21600" y="21159"/>
                      </a:lnTo>
                      <a:lnTo>
                        <a:pt x="15840" y="21159"/>
                      </a:lnTo>
                      <a:lnTo>
                        <a:pt x="15840" y="4408"/>
                      </a:lnTo>
                      <a:lnTo>
                        <a:pt x="9600" y="4408"/>
                      </a:lnTo>
                      <a:lnTo>
                        <a:pt x="9600" y="14106"/>
                      </a:lnTo>
                      <a:lnTo>
                        <a:pt x="8160" y="17192"/>
                      </a:lnTo>
                      <a:lnTo>
                        <a:pt x="6240" y="19837"/>
                      </a:lnTo>
                      <a:lnTo>
                        <a:pt x="5280" y="20718"/>
                      </a:lnTo>
                      <a:lnTo>
                        <a:pt x="3840" y="21159"/>
                      </a:lnTo>
                      <a:lnTo>
                        <a:pt x="1920" y="21600"/>
                      </a:lnTo>
                      <a:lnTo>
                        <a:pt x="0" y="21600"/>
                      </a:lnTo>
                      <a:lnTo>
                        <a:pt x="0" y="17192"/>
                      </a:lnTo>
                      <a:lnTo>
                        <a:pt x="960" y="17192"/>
                      </a:lnTo>
                      <a:lnTo>
                        <a:pt x="1920" y="16751"/>
                      </a:lnTo>
                      <a:lnTo>
                        <a:pt x="3360" y="14988"/>
                      </a:lnTo>
                      <a:lnTo>
                        <a:pt x="3840" y="12343"/>
                      </a:lnTo>
                      <a:lnTo>
                        <a:pt x="384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60" name="AutoShape 210"/>
                <p:cNvSpPr>
                  <a:spLocks/>
                </p:cNvSpPr>
                <p:nvPr/>
              </p:nvSpPr>
              <p:spPr bwMode="auto">
                <a:xfrm>
                  <a:off x="316" y="143"/>
                  <a:ext cx="46" cy="5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6028" y="0"/>
                      </a:moveTo>
                      <a:lnTo>
                        <a:pt x="6028" y="6612"/>
                      </a:lnTo>
                      <a:lnTo>
                        <a:pt x="13060" y="6612"/>
                      </a:lnTo>
                      <a:lnTo>
                        <a:pt x="16577" y="7494"/>
                      </a:lnTo>
                      <a:lnTo>
                        <a:pt x="19088" y="8816"/>
                      </a:lnTo>
                      <a:lnTo>
                        <a:pt x="21098" y="11020"/>
                      </a:lnTo>
                      <a:lnTo>
                        <a:pt x="21600" y="14106"/>
                      </a:lnTo>
                      <a:lnTo>
                        <a:pt x="21098" y="15869"/>
                      </a:lnTo>
                      <a:lnTo>
                        <a:pt x="20595" y="17192"/>
                      </a:lnTo>
                      <a:lnTo>
                        <a:pt x="19591" y="18073"/>
                      </a:lnTo>
                      <a:lnTo>
                        <a:pt x="18586" y="18955"/>
                      </a:lnTo>
                      <a:lnTo>
                        <a:pt x="15070" y="20718"/>
                      </a:lnTo>
                      <a:lnTo>
                        <a:pt x="11051" y="21600"/>
                      </a:lnTo>
                      <a:lnTo>
                        <a:pt x="2009" y="21600"/>
                      </a:lnTo>
                      <a:lnTo>
                        <a:pt x="0" y="21159"/>
                      </a:lnTo>
                      <a:lnTo>
                        <a:pt x="0" y="0"/>
                      </a:lnTo>
                      <a:lnTo>
                        <a:pt x="6028" y="0"/>
                      </a:lnTo>
                      <a:close/>
                      <a:moveTo>
                        <a:pt x="6028" y="17633"/>
                      </a:moveTo>
                      <a:lnTo>
                        <a:pt x="10047" y="17633"/>
                      </a:lnTo>
                      <a:lnTo>
                        <a:pt x="11051" y="17192"/>
                      </a:lnTo>
                      <a:lnTo>
                        <a:pt x="12558" y="17192"/>
                      </a:lnTo>
                      <a:lnTo>
                        <a:pt x="15070" y="15429"/>
                      </a:lnTo>
                      <a:lnTo>
                        <a:pt x="15070" y="12784"/>
                      </a:lnTo>
                      <a:lnTo>
                        <a:pt x="14065" y="11902"/>
                      </a:lnTo>
                      <a:lnTo>
                        <a:pt x="13060" y="11461"/>
                      </a:lnTo>
                      <a:lnTo>
                        <a:pt x="12056" y="10580"/>
                      </a:lnTo>
                      <a:lnTo>
                        <a:pt x="11051" y="10580"/>
                      </a:lnTo>
                      <a:lnTo>
                        <a:pt x="9544" y="10139"/>
                      </a:lnTo>
                      <a:lnTo>
                        <a:pt x="9042" y="10139"/>
                      </a:lnTo>
                      <a:lnTo>
                        <a:pt x="7535" y="10580"/>
                      </a:lnTo>
                      <a:lnTo>
                        <a:pt x="6028" y="10580"/>
                      </a:lnTo>
                      <a:lnTo>
                        <a:pt x="6028" y="17633"/>
                      </a:lnTo>
                      <a:close/>
                      <a:moveTo>
                        <a:pt x="6028" y="17633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61" name="Freeform 211"/>
                <p:cNvSpPr>
                  <a:spLocks/>
                </p:cNvSpPr>
                <p:nvPr/>
              </p:nvSpPr>
              <p:spPr bwMode="auto">
                <a:xfrm>
                  <a:off x="359" y="143"/>
                  <a:ext cx="44" cy="51"/>
                </a:xfrm>
                <a:custGeom>
                  <a:avLst/>
                  <a:gdLst>
                    <a:gd name="T0" fmla="*/ 21600 w 21600"/>
                    <a:gd name="T1" fmla="*/ 0 h 21600"/>
                    <a:gd name="T2" fmla="*/ 21600 w 21600"/>
                    <a:gd name="T3" fmla="*/ 4500 h 21600"/>
                    <a:gd name="T4" fmla="*/ 14224 w 21600"/>
                    <a:gd name="T5" fmla="*/ 4500 h 21600"/>
                    <a:gd name="T6" fmla="*/ 14224 w 21600"/>
                    <a:gd name="T7" fmla="*/ 21600 h 21600"/>
                    <a:gd name="T8" fmla="*/ 7376 w 21600"/>
                    <a:gd name="T9" fmla="*/ 21600 h 21600"/>
                    <a:gd name="T10" fmla="*/ 7376 w 21600"/>
                    <a:gd name="T11" fmla="*/ 4500 h 21600"/>
                    <a:gd name="T12" fmla="*/ 0 w 21600"/>
                    <a:gd name="T13" fmla="*/ 4500 h 21600"/>
                    <a:gd name="T14" fmla="*/ 0 w 21600"/>
                    <a:gd name="T15" fmla="*/ 0 h 21600"/>
                    <a:gd name="T16" fmla="*/ 21600 w 21600"/>
                    <a:gd name="T17" fmla="*/ 0 h 21600"/>
                    <a:gd name="T18" fmla="*/ 21600 w 21600"/>
                    <a:gd name="T1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lnTo>
                        <a:pt x="21600" y="4500"/>
                      </a:lnTo>
                      <a:lnTo>
                        <a:pt x="14224" y="4500"/>
                      </a:lnTo>
                      <a:lnTo>
                        <a:pt x="14224" y="21600"/>
                      </a:lnTo>
                      <a:lnTo>
                        <a:pt x="7376" y="21600"/>
                      </a:lnTo>
                      <a:lnTo>
                        <a:pt x="7376" y="4500"/>
                      </a:lnTo>
                      <a:lnTo>
                        <a:pt x="0" y="45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62" name="Freeform 212"/>
                <p:cNvSpPr>
                  <a:spLocks/>
                </p:cNvSpPr>
                <p:nvPr/>
              </p:nvSpPr>
              <p:spPr bwMode="auto">
                <a:xfrm>
                  <a:off x="406" y="143"/>
                  <a:ext cx="51" cy="74"/>
                </a:xfrm>
                <a:custGeom>
                  <a:avLst/>
                  <a:gdLst>
                    <a:gd name="T0" fmla="*/ 5850 w 21600"/>
                    <a:gd name="T1" fmla="*/ 0 h 21600"/>
                    <a:gd name="T2" fmla="*/ 9900 w 21600"/>
                    <a:gd name="T3" fmla="*/ 8023 h 21600"/>
                    <a:gd name="T4" fmla="*/ 10800 w 21600"/>
                    <a:gd name="T5" fmla="*/ 9566 h 21600"/>
                    <a:gd name="T6" fmla="*/ 11250 w 21600"/>
                    <a:gd name="T7" fmla="*/ 11109 h 21600"/>
                    <a:gd name="T8" fmla="*/ 12150 w 21600"/>
                    <a:gd name="T9" fmla="*/ 9566 h 21600"/>
                    <a:gd name="T10" fmla="*/ 12600 w 21600"/>
                    <a:gd name="T11" fmla="*/ 8023 h 21600"/>
                    <a:gd name="T12" fmla="*/ 15750 w 21600"/>
                    <a:gd name="T13" fmla="*/ 0 h 21600"/>
                    <a:gd name="T14" fmla="*/ 21600 w 21600"/>
                    <a:gd name="T15" fmla="*/ 0 h 21600"/>
                    <a:gd name="T16" fmla="*/ 15750 w 21600"/>
                    <a:gd name="T17" fmla="*/ 10183 h 21600"/>
                    <a:gd name="T18" fmla="*/ 14400 w 21600"/>
                    <a:gd name="T19" fmla="*/ 13577 h 21600"/>
                    <a:gd name="T20" fmla="*/ 12600 w 21600"/>
                    <a:gd name="T21" fmla="*/ 16354 h 21600"/>
                    <a:gd name="T22" fmla="*/ 10350 w 21600"/>
                    <a:gd name="T23" fmla="*/ 18514 h 21600"/>
                    <a:gd name="T24" fmla="*/ 8550 w 21600"/>
                    <a:gd name="T25" fmla="*/ 19749 h 21600"/>
                    <a:gd name="T26" fmla="*/ 6750 w 21600"/>
                    <a:gd name="T27" fmla="*/ 20366 h 21600"/>
                    <a:gd name="T28" fmla="*/ 5400 w 21600"/>
                    <a:gd name="T29" fmla="*/ 20983 h 21600"/>
                    <a:gd name="T30" fmla="*/ 3150 w 21600"/>
                    <a:gd name="T31" fmla="*/ 21600 h 21600"/>
                    <a:gd name="T32" fmla="*/ 1800 w 21600"/>
                    <a:gd name="T33" fmla="*/ 18514 h 21600"/>
                    <a:gd name="T34" fmla="*/ 2700 w 21600"/>
                    <a:gd name="T35" fmla="*/ 18514 h 21600"/>
                    <a:gd name="T36" fmla="*/ 4050 w 21600"/>
                    <a:gd name="T37" fmla="*/ 18206 h 21600"/>
                    <a:gd name="T38" fmla="*/ 4500 w 21600"/>
                    <a:gd name="T39" fmla="*/ 17589 h 21600"/>
                    <a:gd name="T40" fmla="*/ 5850 w 21600"/>
                    <a:gd name="T41" fmla="*/ 16971 h 21600"/>
                    <a:gd name="T42" fmla="*/ 7650 w 21600"/>
                    <a:gd name="T43" fmla="*/ 15120 h 21600"/>
                    <a:gd name="T44" fmla="*/ 8100 w 21600"/>
                    <a:gd name="T45" fmla="*/ 14811 h 21600"/>
                    <a:gd name="T46" fmla="*/ 8100 w 21600"/>
                    <a:gd name="T47" fmla="*/ 14194 h 21600"/>
                    <a:gd name="T48" fmla="*/ 7650 w 21600"/>
                    <a:gd name="T49" fmla="*/ 13577 h 21600"/>
                    <a:gd name="T50" fmla="*/ 0 w 21600"/>
                    <a:gd name="T51" fmla="*/ 0 h 21600"/>
                    <a:gd name="T52" fmla="*/ 5850 w 21600"/>
                    <a:gd name="T53" fmla="*/ 0 h 21600"/>
                    <a:gd name="T54" fmla="*/ 5850 w 21600"/>
                    <a:gd name="T5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1600" h="21600">
                      <a:moveTo>
                        <a:pt x="5850" y="0"/>
                      </a:moveTo>
                      <a:lnTo>
                        <a:pt x="9900" y="8023"/>
                      </a:lnTo>
                      <a:lnTo>
                        <a:pt x="10800" y="9566"/>
                      </a:lnTo>
                      <a:lnTo>
                        <a:pt x="11250" y="11109"/>
                      </a:lnTo>
                      <a:lnTo>
                        <a:pt x="12150" y="9566"/>
                      </a:lnTo>
                      <a:lnTo>
                        <a:pt x="12600" y="8023"/>
                      </a:lnTo>
                      <a:lnTo>
                        <a:pt x="15750" y="0"/>
                      </a:lnTo>
                      <a:lnTo>
                        <a:pt x="21600" y="0"/>
                      </a:lnTo>
                      <a:lnTo>
                        <a:pt x="15750" y="10183"/>
                      </a:lnTo>
                      <a:lnTo>
                        <a:pt x="14400" y="13577"/>
                      </a:lnTo>
                      <a:lnTo>
                        <a:pt x="12600" y="16354"/>
                      </a:lnTo>
                      <a:lnTo>
                        <a:pt x="10350" y="18514"/>
                      </a:lnTo>
                      <a:lnTo>
                        <a:pt x="8550" y="19749"/>
                      </a:lnTo>
                      <a:lnTo>
                        <a:pt x="6750" y="20366"/>
                      </a:lnTo>
                      <a:lnTo>
                        <a:pt x="5400" y="20983"/>
                      </a:lnTo>
                      <a:lnTo>
                        <a:pt x="3150" y="21600"/>
                      </a:lnTo>
                      <a:lnTo>
                        <a:pt x="1800" y="18514"/>
                      </a:lnTo>
                      <a:lnTo>
                        <a:pt x="2700" y="18514"/>
                      </a:lnTo>
                      <a:lnTo>
                        <a:pt x="4050" y="18206"/>
                      </a:lnTo>
                      <a:lnTo>
                        <a:pt x="4500" y="17589"/>
                      </a:lnTo>
                      <a:lnTo>
                        <a:pt x="5850" y="16971"/>
                      </a:lnTo>
                      <a:lnTo>
                        <a:pt x="7650" y="15120"/>
                      </a:lnTo>
                      <a:lnTo>
                        <a:pt x="8100" y="14811"/>
                      </a:lnTo>
                      <a:lnTo>
                        <a:pt x="8100" y="14194"/>
                      </a:lnTo>
                      <a:lnTo>
                        <a:pt x="7650" y="13577"/>
                      </a:lnTo>
                      <a:lnTo>
                        <a:pt x="0" y="0"/>
                      </a:lnTo>
                      <a:lnTo>
                        <a:pt x="5850" y="0"/>
                      </a:lnTo>
                      <a:close/>
                      <a:moveTo>
                        <a:pt x="585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63" name="AutoShape 213"/>
                <p:cNvSpPr>
                  <a:spLocks/>
                </p:cNvSpPr>
                <p:nvPr/>
              </p:nvSpPr>
              <p:spPr bwMode="auto">
                <a:xfrm>
                  <a:off x="464" y="142"/>
                  <a:ext cx="51" cy="7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0" y="5322"/>
                      </a:moveTo>
                      <a:lnTo>
                        <a:pt x="0" y="313"/>
                      </a:lnTo>
                      <a:lnTo>
                        <a:pt x="4500" y="313"/>
                      </a:lnTo>
                      <a:lnTo>
                        <a:pt x="4500" y="2817"/>
                      </a:lnTo>
                      <a:lnTo>
                        <a:pt x="4950" y="2817"/>
                      </a:lnTo>
                      <a:lnTo>
                        <a:pt x="6750" y="1252"/>
                      </a:lnTo>
                      <a:lnTo>
                        <a:pt x="9450" y="313"/>
                      </a:lnTo>
                      <a:lnTo>
                        <a:pt x="12600" y="0"/>
                      </a:lnTo>
                      <a:lnTo>
                        <a:pt x="15750" y="626"/>
                      </a:lnTo>
                      <a:lnTo>
                        <a:pt x="18900" y="2191"/>
                      </a:lnTo>
                      <a:lnTo>
                        <a:pt x="20700" y="4696"/>
                      </a:lnTo>
                      <a:lnTo>
                        <a:pt x="21600" y="7826"/>
                      </a:lnTo>
                      <a:lnTo>
                        <a:pt x="21150" y="10957"/>
                      </a:lnTo>
                      <a:lnTo>
                        <a:pt x="19350" y="12835"/>
                      </a:lnTo>
                      <a:lnTo>
                        <a:pt x="17100" y="14400"/>
                      </a:lnTo>
                      <a:lnTo>
                        <a:pt x="14400" y="15339"/>
                      </a:lnTo>
                      <a:lnTo>
                        <a:pt x="11700" y="15652"/>
                      </a:lnTo>
                      <a:lnTo>
                        <a:pt x="9900" y="15652"/>
                      </a:lnTo>
                      <a:lnTo>
                        <a:pt x="8100" y="15339"/>
                      </a:lnTo>
                      <a:lnTo>
                        <a:pt x="6750" y="14713"/>
                      </a:lnTo>
                      <a:lnTo>
                        <a:pt x="5400" y="13774"/>
                      </a:lnTo>
                      <a:lnTo>
                        <a:pt x="5400" y="21600"/>
                      </a:lnTo>
                      <a:lnTo>
                        <a:pt x="0" y="21600"/>
                      </a:lnTo>
                      <a:lnTo>
                        <a:pt x="0" y="5322"/>
                      </a:lnTo>
                      <a:close/>
                      <a:moveTo>
                        <a:pt x="5400" y="9078"/>
                      </a:moveTo>
                      <a:lnTo>
                        <a:pt x="5400" y="10330"/>
                      </a:lnTo>
                      <a:lnTo>
                        <a:pt x="5850" y="11583"/>
                      </a:lnTo>
                      <a:lnTo>
                        <a:pt x="8550" y="12522"/>
                      </a:lnTo>
                      <a:lnTo>
                        <a:pt x="10350" y="12835"/>
                      </a:lnTo>
                      <a:lnTo>
                        <a:pt x="13500" y="12522"/>
                      </a:lnTo>
                      <a:lnTo>
                        <a:pt x="14850" y="10643"/>
                      </a:lnTo>
                      <a:lnTo>
                        <a:pt x="15750" y="7826"/>
                      </a:lnTo>
                      <a:lnTo>
                        <a:pt x="15300" y="5322"/>
                      </a:lnTo>
                      <a:lnTo>
                        <a:pt x="13950" y="3757"/>
                      </a:lnTo>
                      <a:lnTo>
                        <a:pt x="10800" y="3130"/>
                      </a:lnTo>
                      <a:lnTo>
                        <a:pt x="9450" y="3130"/>
                      </a:lnTo>
                      <a:lnTo>
                        <a:pt x="6750" y="4383"/>
                      </a:lnTo>
                      <a:lnTo>
                        <a:pt x="5850" y="5009"/>
                      </a:lnTo>
                      <a:lnTo>
                        <a:pt x="5400" y="5948"/>
                      </a:lnTo>
                      <a:lnTo>
                        <a:pt x="5400" y="6887"/>
                      </a:lnTo>
                      <a:lnTo>
                        <a:pt x="5400" y="9078"/>
                      </a:lnTo>
                      <a:close/>
                      <a:moveTo>
                        <a:pt x="5400" y="907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  <p:sp>
              <p:nvSpPr>
                <p:cNvPr id="64" name="AutoShape 214"/>
                <p:cNvSpPr>
                  <a:spLocks/>
                </p:cNvSpPr>
                <p:nvPr/>
              </p:nvSpPr>
              <p:spPr bwMode="auto">
                <a:xfrm>
                  <a:off x="522" y="142"/>
                  <a:ext cx="43" cy="5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073" y="16416"/>
                      </a:moveTo>
                      <a:lnTo>
                        <a:pt x="21073" y="19872"/>
                      </a:lnTo>
                      <a:lnTo>
                        <a:pt x="21600" y="21168"/>
                      </a:lnTo>
                      <a:lnTo>
                        <a:pt x="15278" y="21168"/>
                      </a:lnTo>
                      <a:lnTo>
                        <a:pt x="14751" y="19008"/>
                      </a:lnTo>
                      <a:lnTo>
                        <a:pt x="13698" y="20304"/>
                      </a:lnTo>
                      <a:lnTo>
                        <a:pt x="12117" y="21168"/>
                      </a:lnTo>
                      <a:lnTo>
                        <a:pt x="10010" y="21600"/>
                      </a:lnTo>
                      <a:lnTo>
                        <a:pt x="5268" y="21600"/>
                      </a:lnTo>
                      <a:lnTo>
                        <a:pt x="3688" y="20736"/>
                      </a:lnTo>
                      <a:lnTo>
                        <a:pt x="2107" y="20304"/>
                      </a:lnTo>
                      <a:lnTo>
                        <a:pt x="1054" y="19008"/>
                      </a:lnTo>
                      <a:lnTo>
                        <a:pt x="527" y="18144"/>
                      </a:lnTo>
                      <a:lnTo>
                        <a:pt x="0" y="17280"/>
                      </a:lnTo>
                      <a:lnTo>
                        <a:pt x="0" y="15984"/>
                      </a:lnTo>
                      <a:lnTo>
                        <a:pt x="527" y="12528"/>
                      </a:lnTo>
                      <a:lnTo>
                        <a:pt x="3688" y="9936"/>
                      </a:lnTo>
                      <a:lnTo>
                        <a:pt x="8429" y="8208"/>
                      </a:lnTo>
                      <a:lnTo>
                        <a:pt x="14224" y="7776"/>
                      </a:lnTo>
                      <a:lnTo>
                        <a:pt x="14224" y="6480"/>
                      </a:lnTo>
                      <a:lnTo>
                        <a:pt x="14224" y="5616"/>
                      </a:lnTo>
                      <a:lnTo>
                        <a:pt x="12644" y="4320"/>
                      </a:lnTo>
                      <a:lnTo>
                        <a:pt x="11063" y="3888"/>
                      </a:lnTo>
                      <a:lnTo>
                        <a:pt x="9483" y="3888"/>
                      </a:lnTo>
                      <a:lnTo>
                        <a:pt x="6849" y="4320"/>
                      </a:lnTo>
                      <a:lnTo>
                        <a:pt x="4741" y="4752"/>
                      </a:lnTo>
                      <a:lnTo>
                        <a:pt x="2634" y="5616"/>
                      </a:lnTo>
                      <a:lnTo>
                        <a:pt x="1054" y="2160"/>
                      </a:lnTo>
                      <a:lnTo>
                        <a:pt x="5268" y="432"/>
                      </a:lnTo>
                      <a:lnTo>
                        <a:pt x="10537" y="0"/>
                      </a:lnTo>
                      <a:lnTo>
                        <a:pt x="15278" y="864"/>
                      </a:lnTo>
                      <a:lnTo>
                        <a:pt x="18966" y="2592"/>
                      </a:lnTo>
                      <a:lnTo>
                        <a:pt x="20546" y="5616"/>
                      </a:lnTo>
                      <a:lnTo>
                        <a:pt x="21073" y="8640"/>
                      </a:lnTo>
                      <a:lnTo>
                        <a:pt x="21073" y="16416"/>
                      </a:lnTo>
                      <a:close/>
                      <a:moveTo>
                        <a:pt x="14224" y="11232"/>
                      </a:moveTo>
                      <a:lnTo>
                        <a:pt x="11590" y="11232"/>
                      </a:lnTo>
                      <a:lnTo>
                        <a:pt x="8956" y="12096"/>
                      </a:lnTo>
                      <a:lnTo>
                        <a:pt x="6849" y="13392"/>
                      </a:lnTo>
                      <a:lnTo>
                        <a:pt x="5795" y="15120"/>
                      </a:lnTo>
                      <a:lnTo>
                        <a:pt x="5795" y="16416"/>
                      </a:lnTo>
                      <a:lnTo>
                        <a:pt x="6322" y="17280"/>
                      </a:lnTo>
                      <a:lnTo>
                        <a:pt x="8429" y="17712"/>
                      </a:lnTo>
                      <a:lnTo>
                        <a:pt x="9483" y="17712"/>
                      </a:lnTo>
                      <a:lnTo>
                        <a:pt x="11590" y="17280"/>
                      </a:lnTo>
                      <a:lnTo>
                        <a:pt x="13171" y="17280"/>
                      </a:lnTo>
                      <a:lnTo>
                        <a:pt x="14224" y="16416"/>
                      </a:lnTo>
                      <a:lnTo>
                        <a:pt x="14224" y="15552"/>
                      </a:lnTo>
                      <a:lnTo>
                        <a:pt x="14224" y="14256"/>
                      </a:lnTo>
                      <a:lnTo>
                        <a:pt x="14224" y="11232"/>
                      </a:lnTo>
                      <a:close/>
                      <a:moveTo>
                        <a:pt x="14224" y="11232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317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 sz="1050"/>
                </a:p>
              </p:txBody>
            </p:sp>
          </p:grpSp>
        </p:grpSp>
      </p:grpSp>
      <p:sp>
        <p:nvSpPr>
          <p:cNvPr id="225" name="Freeform 144"/>
          <p:cNvSpPr>
            <a:spLocks/>
          </p:cNvSpPr>
          <p:nvPr/>
        </p:nvSpPr>
        <p:spPr bwMode="auto">
          <a:xfrm>
            <a:off x="4671406" y="3273828"/>
            <a:ext cx="136517" cy="209353"/>
          </a:xfrm>
          <a:custGeom>
            <a:avLst/>
            <a:gdLst>
              <a:gd name="T0" fmla="*/ 10980 w 21600"/>
              <a:gd name="T1" fmla="*/ 0 h 21600"/>
              <a:gd name="T2" fmla="*/ 0 w 21600"/>
              <a:gd name="T3" fmla="*/ 12157 h 21600"/>
              <a:gd name="T4" fmla="*/ 4860 w 21600"/>
              <a:gd name="T5" fmla="*/ 12157 h 21600"/>
              <a:gd name="T6" fmla="*/ 4860 w 21600"/>
              <a:gd name="T7" fmla="*/ 21600 h 21600"/>
              <a:gd name="T8" fmla="*/ 16920 w 21600"/>
              <a:gd name="T9" fmla="*/ 21600 h 21600"/>
              <a:gd name="T10" fmla="*/ 16920 w 21600"/>
              <a:gd name="T11" fmla="*/ 12157 h 21600"/>
              <a:gd name="T12" fmla="*/ 21600 w 21600"/>
              <a:gd name="T13" fmla="*/ 12157 h 21600"/>
              <a:gd name="T14" fmla="*/ 10980 w 21600"/>
              <a:gd name="T15" fmla="*/ 0 h 21600"/>
              <a:gd name="T16" fmla="*/ 10980 w 21600"/>
              <a:gd name="T1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10980" y="0"/>
                </a:moveTo>
                <a:lnTo>
                  <a:pt x="0" y="12157"/>
                </a:lnTo>
                <a:lnTo>
                  <a:pt x="4860" y="12157"/>
                </a:lnTo>
                <a:lnTo>
                  <a:pt x="4860" y="21600"/>
                </a:lnTo>
                <a:lnTo>
                  <a:pt x="16920" y="21600"/>
                </a:lnTo>
                <a:lnTo>
                  <a:pt x="16920" y="12157"/>
                </a:lnTo>
                <a:lnTo>
                  <a:pt x="21600" y="12157"/>
                </a:lnTo>
                <a:lnTo>
                  <a:pt x="10980" y="0"/>
                </a:lnTo>
                <a:close/>
                <a:moveTo>
                  <a:pt x="10980" y="0"/>
                </a:moveTo>
              </a:path>
            </a:pathLst>
          </a:custGeom>
          <a:solidFill>
            <a:srgbClr val="FFB1B7"/>
          </a:solidFill>
          <a:ln w="3175" cap="flat">
            <a:solidFill>
              <a:srgbClr val="000000"/>
            </a:solidFill>
            <a:round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endParaRPr lang="ru-RU" sz="1050"/>
          </a:p>
        </p:txBody>
      </p:sp>
      <p:sp>
        <p:nvSpPr>
          <p:cNvPr id="227" name="Freeform 144"/>
          <p:cNvSpPr>
            <a:spLocks/>
          </p:cNvSpPr>
          <p:nvPr/>
        </p:nvSpPr>
        <p:spPr bwMode="auto">
          <a:xfrm>
            <a:off x="4372870" y="3280500"/>
            <a:ext cx="136517" cy="209353"/>
          </a:xfrm>
          <a:custGeom>
            <a:avLst/>
            <a:gdLst>
              <a:gd name="T0" fmla="*/ 10980 w 21600"/>
              <a:gd name="T1" fmla="*/ 0 h 21600"/>
              <a:gd name="T2" fmla="*/ 0 w 21600"/>
              <a:gd name="T3" fmla="*/ 12157 h 21600"/>
              <a:gd name="T4" fmla="*/ 4860 w 21600"/>
              <a:gd name="T5" fmla="*/ 12157 h 21600"/>
              <a:gd name="T6" fmla="*/ 4860 w 21600"/>
              <a:gd name="T7" fmla="*/ 21600 h 21600"/>
              <a:gd name="T8" fmla="*/ 16920 w 21600"/>
              <a:gd name="T9" fmla="*/ 21600 h 21600"/>
              <a:gd name="T10" fmla="*/ 16920 w 21600"/>
              <a:gd name="T11" fmla="*/ 12157 h 21600"/>
              <a:gd name="T12" fmla="*/ 21600 w 21600"/>
              <a:gd name="T13" fmla="*/ 12157 h 21600"/>
              <a:gd name="T14" fmla="*/ 10980 w 21600"/>
              <a:gd name="T15" fmla="*/ 0 h 21600"/>
              <a:gd name="T16" fmla="*/ 10980 w 21600"/>
              <a:gd name="T1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10980" y="0"/>
                </a:moveTo>
                <a:lnTo>
                  <a:pt x="0" y="12157"/>
                </a:lnTo>
                <a:lnTo>
                  <a:pt x="4860" y="12157"/>
                </a:lnTo>
                <a:lnTo>
                  <a:pt x="4860" y="21600"/>
                </a:lnTo>
                <a:lnTo>
                  <a:pt x="16920" y="21600"/>
                </a:lnTo>
                <a:lnTo>
                  <a:pt x="16920" y="12157"/>
                </a:lnTo>
                <a:lnTo>
                  <a:pt x="21600" y="12157"/>
                </a:lnTo>
                <a:lnTo>
                  <a:pt x="10980" y="0"/>
                </a:lnTo>
                <a:close/>
                <a:moveTo>
                  <a:pt x="10980" y="0"/>
                </a:moveTo>
              </a:path>
            </a:pathLst>
          </a:custGeom>
          <a:solidFill>
            <a:srgbClr val="FFB1B7"/>
          </a:solidFill>
          <a:ln w="3175" cap="flat">
            <a:solidFill>
              <a:srgbClr val="000000"/>
            </a:solidFill>
            <a:round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endParaRPr lang="ru-RU" sz="1050"/>
          </a:p>
        </p:txBody>
      </p:sp>
    </p:spTree>
    <p:extLst>
      <p:ext uri="{BB962C8B-B14F-4D97-AF65-F5344CB8AC3E}">
        <p14:creationId xmlns:p14="http://schemas.microsoft.com/office/powerpoint/2010/main" val="1835046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47609" y="4830945"/>
            <a:ext cx="153792" cy="2100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0EEBA6-0584-DD40-8635-9AAB0720A46A}" type="slidenum">
              <a:rPr lang="ru-RU" sz="900">
                <a:solidFill>
                  <a:srgbClr val="606D7A"/>
                </a:solidFill>
              </a:rPr>
              <a:pPr eaLnBrk="1" hangingPunct="1"/>
              <a:t>8</a:t>
            </a:fld>
            <a:endParaRPr lang="ru-RU" sz="900">
              <a:solidFill>
                <a:srgbClr val="606D7A"/>
              </a:solidFill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85863" y="1883547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19772" y="127397"/>
            <a:ext cx="5527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dirty="0">
                <a:solidFill>
                  <a:schemeClr val="bg2"/>
                </a:solidFill>
              </a:rPr>
              <a:t>Люди - бренды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2890" y="1238156"/>
            <a:ext cx="41330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CC0000"/>
              </a:buClr>
              <a:buSzPct val="120000"/>
            </a:pPr>
            <a:r>
              <a:rPr lang="ru-RU" sz="1200" dirty="0">
                <a:solidFill>
                  <a:srgbClr val="4D4D4D"/>
                </a:solidFill>
                <a:latin typeface="+mn-lt"/>
              </a:rPr>
              <a:t>Понятие «мода» создали люди, предложив миру одежду, </a:t>
            </a:r>
          </a:p>
          <a:p>
            <a:pPr algn="l" eaLnBrk="1" hangingPunct="1">
              <a:spcBef>
                <a:spcPct val="20000"/>
              </a:spcBef>
              <a:buClr>
                <a:srgbClr val="CC0000"/>
              </a:buClr>
              <a:buSzPct val="120000"/>
            </a:pPr>
            <a:r>
              <a:rPr lang="ru-RU" sz="1200" dirty="0">
                <a:solidFill>
                  <a:srgbClr val="4D4D4D"/>
                </a:solidFill>
                <a:latin typeface="+mn-lt"/>
              </a:rPr>
              <a:t>которая декларирует:</a:t>
            </a:r>
          </a:p>
          <a:p>
            <a:pPr algn="l" eaLnBrk="1" hangingPunct="1">
              <a:spcBef>
                <a:spcPct val="20000"/>
              </a:spcBef>
              <a:buClr>
                <a:srgbClr val="CC0000"/>
              </a:buClr>
              <a:buSzPct val="120000"/>
              <a:buFont typeface="Arial" charset="0"/>
              <a:buChar char="•"/>
            </a:pPr>
            <a:r>
              <a:rPr lang="ru-RU" sz="1200" dirty="0">
                <a:solidFill>
                  <a:srgbClr val="4D4D4D"/>
                </a:solidFill>
                <a:latin typeface="+mn-lt"/>
              </a:rPr>
              <a:t>    стиль</a:t>
            </a:r>
          </a:p>
          <a:p>
            <a:pPr algn="l" eaLnBrk="1" hangingPunct="1">
              <a:spcBef>
                <a:spcPct val="20000"/>
              </a:spcBef>
              <a:buClr>
                <a:srgbClr val="CC0000"/>
              </a:buClr>
              <a:buSzPct val="120000"/>
              <a:buFont typeface="Arial" charset="0"/>
              <a:buChar char="•"/>
            </a:pPr>
            <a:r>
              <a:rPr lang="ru-RU" sz="1200" dirty="0">
                <a:solidFill>
                  <a:srgbClr val="4D4D4D"/>
                </a:solidFill>
                <a:latin typeface="+mn-lt"/>
              </a:rPr>
              <a:t>    изящество</a:t>
            </a:r>
          </a:p>
          <a:p>
            <a:pPr algn="l" eaLnBrk="1" hangingPunct="1">
              <a:spcBef>
                <a:spcPct val="20000"/>
              </a:spcBef>
              <a:buClr>
                <a:srgbClr val="CC0000"/>
              </a:buClr>
              <a:buSzPct val="120000"/>
              <a:buFont typeface="Arial" charset="0"/>
              <a:buChar char="•"/>
            </a:pPr>
            <a:r>
              <a:rPr lang="ru-RU" sz="1200" dirty="0">
                <a:solidFill>
                  <a:srgbClr val="4D4D4D"/>
                </a:solidFill>
                <a:latin typeface="+mn-lt"/>
              </a:rPr>
              <a:t>    элегантность</a:t>
            </a:r>
          </a:p>
          <a:p>
            <a:pPr algn="l" eaLnBrk="1" hangingPunct="1">
              <a:spcBef>
                <a:spcPct val="20000"/>
              </a:spcBef>
              <a:buClr>
                <a:srgbClr val="CC0000"/>
              </a:buClr>
              <a:buSzPct val="120000"/>
              <a:buFont typeface="Arial" charset="0"/>
              <a:buChar char="•"/>
            </a:pPr>
            <a:r>
              <a:rPr lang="ru-RU" sz="1200" dirty="0">
                <a:solidFill>
                  <a:srgbClr val="4D4D4D"/>
                </a:solidFill>
                <a:latin typeface="+mn-lt"/>
              </a:rPr>
              <a:t>    сексуальность</a:t>
            </a:r>
          </a:p>
        </p:txBody>
      </p:sp>
      <p:pic>
        <p:nvPicPr>
          <p:cNvPr id="35845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3759" y="1112099"/>
            <a:ext cx="2017835" cy="163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4720" y="1136508"/>
            <a:ext cx="1085850" cy="138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058" y="1186514"/>
            <a:ext cx="83087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846" y="3594373"/>
            <a:ext cx="192771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5610" y="3618185"/>
            <a:ext cx="1759561" cy="142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954" y="1977684"/>
            <a:ext cx="114080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020" y="2193327"/>
            <a:ext cx="1637567" cy="132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857" y="3629957"/>
            <a:ext cx="1678232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7835" y="3606278"/>
            <a:ext cx="1334233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D979212D-19FD-9941-88CC-D59505AE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395" y="248615"/>
            <a:ext cx="6688379" cy="723069"/>
          </a:xfrm>
        </p:spPr>
        <p:txBody>
          <a:bodyPr>
            <a:noAutofit/>
          </a:bodyPr>
          <a:lstStyle/>
          <a:p>
            <a:r>
              <a:rPr lang="ru-RU" dirty="0"/>
              <a:t>Люди-бренды из мира моды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0165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«Самость» и «Призма ценностей»</a:t>
            </a:r>
            <a:r>
              <a:rPr lang="es-ES_tradnl" dirty="0"/>
              <a:t>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BC28-CDB9-5544-B994-DFC36B31B3CA}" type="slidenum">
              <a:rPr lang="en-US" smtClean="0"/>
              <a:t>9</a:t>
            </a:fld>
            <a:endParaRPr lang="en-US"/>
          </a:p>
        </p:txBody>
      </p:sp>
      <p:pic>
        <p:nvPicPr>
          <p:cNvPr id="8" name="Рисунок 40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2033" y="2170046"/>
            <a:ext cx="4210120" cy="2584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Rectangle 7"/>
          <p:cNvSpPr/>
          <p:nvPr/>
        </p:nvSpPr>
        <p:spPr>
          <a:xfrm>
            <a:off x="263525" y="2211406"/>
            <a:ext cx="4149877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2">
              <a:spcBef>
                <a:spcPts val="800"/>
              </a:spcBef>
            </a:pPr>
            <a:r>
              <a:rPr lang="ru-RU" sz="1400" dirty="0">
                <a:latin typeface="Calibri"/>
                <a:cs typeface="Calibri"/>
              </a:rPr>
              <a:t>Мы вслед за Юнгом считаем, что </a:t>
            </a:r>
            <a:r>
              <a:rPr lang="ru-RU" sz="1400" b="1" dirty="0">
                <a:latin typeface="Calibri"/>
                <a:cs typeface="Calibri"/>
              </a:rPr>
              <a:t>Самость</a:t>
            </a:r>
            <a:r>
              <a:rPr lang="ru-RU" sz="1400" dirty="0">
                <a:latin typeface="Calibri"/>
                <a:cs typeface="Calibri"/>
              </a:rPr>
              <a:t> является основой целостности и единства личности, символом полноты человеческого потенциала, занимая центральное место в управлении психической жизнью каждого человека. </a:t>
            </a:r>
          </a:p>
          <a:p>
            <a:pPr defTabSz="457032">
              <a:spcBef>
                <a:spcPts val="800"/>
              </a:spcBef>
            </a:pPr>
            <a:r>
              <a:rPr lang="ru-RU" sz="1400" dirty="0">
                <a:latin typeface="Calibri"/>
                <a:cs typeface="Calibri"/>
              </a:rPr>
              <a:t>Архитектоника самости, по сути представляет из себя ценностную структуру, которая определяет мировосприятие человека, являясь призмой для дисперсии внешнего смыслового потока и выбора своего спектра понимания ценностей.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3525" y="1307217"/>
            <a:ext cx="832815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2">
              <a:spcBef>
                <a:spcPts val="800"/>
              </a:spcBef>
            </a:pPr>
            <a:r>
              <a:rPr lang="ru-RU" sz="1600" b="1" dirty="0">
                <a:cs typeface="Calibri"/>
              </a:rPr>
              <a:t>Впервые понятие «Призма ценностей» было введено Густавом Юнгом в парадигме понятия «самости» 100 лет назад в 1917 году. </a:t>
            </a:r>
          </a:p>
        </p:txBody>
      </p:sp>
      <p:sp>
        <p:nvSpPr>
          <p:cNvPr id="11" name="Rectangle 8"/>
          <p:cNvSpPr/>
          <p:nvPr/>
        </p:nvSpPr>
        <p:spPr>
          <a:xfrm>
            <a:off x="4531943" y="2152066"/>
            <a:ext cx="39142" cy="24839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84610"/>
      </p:ext>
    </p:extLst>
  </p:cSld>
  <p:clrMapOvr>
    <a:masterClrMapping/>
  </p:clrMapOvr>
</p:sld>
</file>

<file path=ppt/theme/theme1.xml><?xml version="1.0" encoding="utf-8"?>
<a:theme xmlns:a="http://schemas.openxmlformats.org/drawingml/2006/main" name="WorkLine Presentation (for print) - new">
  <a:themeElements>
    <a:clrScheme name="Custom 1">
      <a:dk1>
        <a:srgbClr val="404040"/>
      </a:dk1>
      <a:lt1>
        <a:sysClr val="window" lastClr="FFFFFF"/>
      </a:lt1>
      <a:dk2>
        <a:srgbClr val="262626"/>
      </a:dk2>
      <a:lt2>
        <a:srgbClr val="FFFFFF"/>
      </a:lt2>
      <a:accent1>
        <a:srgbClr val="B7000C"/>
      </a:accent1>
      <a:accent2>
        <a:srgbClr val="FF6600"/>
      </a:accent2>
      <a:accent3>
        <a:srgbClr val="FFCC00"/>
      </a:accent3>
      <a:accent4>
        <a:srgbClr val="99CC00"/>
      </a:accent4>
      <a:accent5>
        <a:srgbClr val="5C8DC2"/>
      </a:accent5>
      <a:accent6>
        <a:srgbClr val="993366"/>
      </a:accent6>
      <a:hlink>
        <a:srgbClr val="000000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WorkLine Presentation (for print) - new.thmx</Template>
  <TotalTime>2716</TotalTime>
  <Words>2171</Words>
  <Application>Microsoft Macintosh PowerPoint</Application>
  <PresentationFormat>Экран (16:9)</PresentationFormat>
  <Paragraphs>295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ＭＳ 明朝</vt:lpstr>
      <vt:lpstr>ＭＳ Ｐゴシック</vt:lpstr>
      <vt:lpstr>Arial</vt:lpstr>
      <vt:lpstr>Calibri</vt:lpstr>
      <vt:lpstr>Calibri Light</vt:lpstr>
      <vt:lpstr>Myriad Pro Semibold</vt:lpstr>
      <vt:lpstr>Tahoma</vt:lpstr>
      <vt:lpstr>Times New Roman</vt:lpstr>
      <vt:lpstr>WorkLine Presentation (for print) - new</vt:lpstr>
      <vt:lpstr>Личный бренд как 5-й элемент формирования репутации НКО</vt:lpstr>
      <vt:lpstr>Почему? и Зачем?</vt:lpstr>
      <vt:lpstr>Поддержка руководителей в периоды изменений </vt:lpstr>
      <vt:lpstr>Мастерская – это серьезно</vt:lpstr>
      <vt:lpstr>Бренд. Определение.</vt:lpstr>
      <vt:lpstr>Брендинг — это часть идеологической работы Это не В2В или В2С. Это Н2Н. </vt:lpstr>
      <vt:lpstr>Целостность бренда (Модель Валерии Терентьевой)</vt:lpstr>
      <vt:lpstr>Люди-бренды из мира моды</vt:lpstr>
      <vt:lpstr>«Самость» и «Призма ценностей» (I)</vt:lpstr>
      <vt:lpstr>«Самость» и «Призма ценностей» (II)</vt:lpstr>
      <vt:lpstr>Архитектоника Самости  (автор: Громова Евгения)</vt:lpstr>
      <vt:lpstr>Призма ценностей  (автор: Громова Евгения)</vt:lpstr>
      <vt:lpstr>Ценностная Типология VTGG  (авторы: Е. Громова, М. Герасимова, В. Терентьева)</vt:lpstr>
      <vt:lpstr>Примеры</vt:lpstr>
      <vt:lpstr>«Пирамида отражений»</vt:lpstr>
      <vt:lpstr>Свойства «Пирамиды отражений»</vt:lpstr>
      <vt:lpstr>Генетика и свойства «Пирамиды отражений»</vt:lpstr>
      <vt:lpstr>Архетипические роли</vt:lpstr>
      <vt:lpstr>Голливуд</vt:lpstr>
      <vt:lpstr>Советские фильмы</vt:lpstr>
      <vt:lpstr>Потребности, мотивы, мечты, управление выбором и вовлеченностью</vt:lpstr>
      <vt:lpstr>Пять ступеней позиционирования – 5 LP (авторская технология Евгении Громовой и Марины Герасимовой)</vt:lpstr>
      <vt:lpstr>Презентация PowerPoint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Evgenia Gromova</dc:creator>
  <cp:lastModifiedBy>пользователь Microsoft Office</cp:lastModifiedBy>
  <cp:revision>61</cp:revision>
  <cp:lastPrinted>2018-06-07T13:24:40Z</cp:lastPrinted>
  <dcterms:created xsi:type="dcterms:W3CDTF">2017-05-14T06:12:53Z</dcterms:created>
  <dcterms:modified xsi:type="dcterms:W3CDTF">2018-06-07T13:24:50Z</dcterms:modified>
</cp:coreProperties>
</file>