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9" r:id="rId5"/>
    <p:sldId id="270" r:id="rId6"/>
    <p:sldId id="271" r:id="rId7"/>
    <p:sldId id="272" r:id="rId8"/>
    <p:sldId id="273" r:id="rId9"/>
    <p:sldId id="274" r:id="rId10"/>
    <p:sldId id="276" r:id="rId11"/>
    <p:sldId id="277" r:id="rId12"/>
    <p:sldId id="275" r:id="rId13"/>
    <p:sldId id="278" r:id="rId14"/>
    <p:sldId id="279" r:id="rId15"/>
    <p:sldId id="260" r:id="rId16"/>
    <p:sldId id="262" r:id="rId17"/>
    <p:sldId id="280" r:id="rId18"/>
    <p:sldId id="264" r:id="rId19"/>
    <p:sldId id="265" r:id="rId20"/>
    <p:sldId id="266" r:id="rId21"/>
    <p:sldId id="267" r:id="rId22"/>
    <p:sldId id="268" r:id="rId23"/>
    <p:sldId id="263" r:id="rId24"/>
    <p:sldId id="281" r:id="rId25"/>
    <p:sldId id="282" r:id="rId26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03" autoAdjust="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69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2A3E-4022-154F-86FA-8545C7921BB9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F8F13-AD88-DB47-AAF5-C8777FCBF0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630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2A3E-4022-154F-86FA-8545C7921BB9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F8F13-AD88-DB47-AAF5-C8777FCBF0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399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2A3E-4022-154F-86FA-8545C7921BB9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F8F13-AD88-DB47-AAF5-C8777FCBF0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648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2A3E-4022-154F-86FA-8545C7921BB9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F8F13-AD88-DB47-AAF5-C8777FCBF0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817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2A3E-4022-154F-86FA-8545C7921BB9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F8F13-AD88-DB47-AAF5-C8777FCBF0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286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2A3E-4022-154F-86FA-8545C7921BB9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F8F13-AD88-DB47-AAF5-C8777FCBF0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54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2A3E-4022-154F-86FA-8545C7921BB9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F8F13-AD88-DB47-AAF5-C8777FCBF0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167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2A3E-4022-154F-86FA-8545C7921BB9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F8F13-AD88-DB47-AAF5-C8777FCBF0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358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2A3E-4022-154F-86FA-8545C7921BB9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F8F13-AD88-DB47-AAF5-C8777FCBF0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395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2A3E-4022-154F-86FA-8545C7921BB9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F8F13-AD88-DB47-AAF5-C8777FCBF0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90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2A3E-4022-154F-86FA-8545C7921BB9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F8F13-AD88-DB47-AAF5-C8777FCBF0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78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82A3E-4022-154F-86FA-8545C7921BB9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F8F13-AD88-DB47-AAF5-C8777FCBF0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65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295" y="551438"/>
            <a:ext cx="3001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Team: </a:t>
            </a:r>
            <a:r>
              <a:rPr lang="en-US" sz="3600" dirty="0" err="1" smtClean="0"/>
              <a:t>Zaykini</a:t>
            </a:r>
            <a:endParaRPr lang="ru-RU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79295" y="1210646"/>
            <a:ext cx="5067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Пользователь-эксперт: </a:t>
            </a:r>
          </a:p>
          <a:p>
            <a:r>
              <a:rPr lang="ru-RU" sz="2000" dirty="0" smtClean="0"/>
              <a:t>АЛЕКСАНДР ЗАЙКИН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79295" y="5352690"/>
            <a:ext cx="8774941" cy="194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Московский Архитектурный Институт (Государственная Академия)</a:t>
            </a:r>
          </a:p>
          <a:p>
            <a:r>
              <a:rPr lang="ru-RU" sz="1400" dirty="0" smtClean="0"/>
              <a:t>Кафедра: Дизайн Архитектурной Среды</a:t>
            </a:r>
          </a:p>
          <a:p>
            <a:r>
              <a:rPr lang="ru-RU" sz="1400" dirty="0" smtClean="0"/>
              <a:t>4 курс, 15 группа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79295" y="3594853"/>
            <a:ext cx="6465746" cy="2122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Бакаева Саида</a:t>
            </a:r>
          </a:p>
          <a:p>
            <a:r>
              <a:rPr lang="ru-RU" dirty="0" err="1" smtClean="0"/>
              <a:t>Карашян</a:t>
            </a:r>
            <a:r>
              <a:rPr lang="ru-RU" dirty="0" smtClean="0"/>
              <a:t> </a:t>
            </a:r>
            <a:r>
              <a:rPr lang="ru-RU" dirty="0" err="1" smtClean="0"/>
              <a:t>Анаида</a:t>
            </a:r>
            <a:endParaRPr lang="ru-RU" dirty="0" smtClean="0"/>
          </a:p>
          <a:p>
            <a:r>
              <a:rPr lang="ru-RU" dirty="0" err="1" smtClean="0"/>
              <a:t>Макеенко</a:t>
            </a:r>
            <a:r>
              <a:rPr lang="ru-RU" dirty="0" smtClean="0"/>
              <a:t> Дарья</a:t>
            </a:r>
          </a:p>
          <a:p>
            <a:r>
              <a:rPr lang="ru-RU" dirty="0" smtClean="0"/>
              <a:t>Митасова Яна</a:t>
            </a:r>
          </a:p>
          <a:p>
            <a:r>
              <a:rPr lang="ru-RU" dirty="0" err="1" smtClean="0"/>
              <a:t>Свистова</a:t>
            </a:r>
            <a:r>
              <a:rPr lang="ru-RU" dirty="0" smtClean="0"/>
              <a:t> Дарья</a:t>
            </a:r>
          </a:p>
          <a:p>
            <a:r>
              <a:rPr lang="ru-RU" dirty="0" smtClean="0"/>
              <a:t>Хренова Дарья</a:t>
            </a:r>
            <a:endParaRPr lang="ru-RU" dirty="0"/>
          </a:p>
        </p:txBody>
      </p:sp>
      <p:pic>
        <p:nvPicPr>
          <p:cNvPr id="6" name="Изображение 5" descr="IMG_52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249" y="794061"/>
            <a:ext cx="6071396" cy="453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4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1839" y="5470767"/>
            <a:ext cx="603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Изразцы на стенах Сретенского монастыря</a:t>
            </a:r>
          </a:p>
        </p:txBody>
      </p:sp>
      <p:pic>
        <p:nvPicPr>
          <p:cNvPr id="5" name="Изображение 4" descr="IMG_80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2" y="-14941"/>
            <a:ext cx="7709648" cy="513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9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4122" y="2596207"/>
            <a:ext cx="78842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Как сделать среду ИНТЕРЕСНОЙ для максимального количества людей с разными потребностями?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2120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1839" y="5470767"/>
            <a:ext cx="603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Интерактивность среды</a:t>
            </a:r>
          </a:p>
        </p:txBody>
      </p:sp>
      <p:pic>
        <p:nvPicPr>
          <p:cNvPr id="2" name="Изображение 1" descr="6вр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184" y="-30981"/>
            <a:ext cx="4733183" cy="709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7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4122" y="2596207"/>
            <a:ext cx="78842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Как сделать ПРОГУЛОЧНЫЙ ПУТЬ В ИСТОРИЧЕСКОЙ СРЕДЕ для максимального количества людей с разными потребностями?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128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-1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680" y="0"/>
            <a:ext cx="3446999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1839" y="5470767"/>
            <a:ext cx="3945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Путь прогулки (20 минут)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76961" y="336466"/>
            <a:ext cx="810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Трубная 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169272" y="6115713"/>
            <a:ext cx="1401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Кузнецкий мост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434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≠®ђЃ™ н™а†≠† 2014-03-16 Ґ 20.04.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150" y="0"/>
            <a:ext cx="514085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1839" y="5470767"/>
            <a:ext cx="603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/>
              <a:t>Осваеваемая</a:t>
            </a:r>
            <a:r>
              <a:rPr lang="ru-RU" sz="2000" dirty="0" smtClean="0"/>
              <a:t> территория</a:t>
            </a:r>
          </a:p>
        </p:txBody>
      </p:sp>
    </p:spTree>
    <p:extLst>
      <p:ext uri="{BB962C8B-B14F-4D97-AF65-F5344CB8AC3E}">
        <p14:creationId xmlns:p14="http://schemas.microsoft.com/office/powerpoint/2010/main" val="274651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Копия 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61" y="16500"/>
            <a:ext cx="3446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0617" y="1576582"/>
            <a:ext cx="2144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ТЕАТР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303112" y="2649036"/>
            <a:ext cx="1851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ИГРОВАЯ ПЛОЩАДКА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728692" y="4068772"/>
            <a:ext cx="1213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БИБЛИОТЕКА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078021" y="5130097"/>
            <a:ext cx="1657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ТВОРЧЕСКИЙ ДВОР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558120" y="1730471"/>
            <a:ext cx="1076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РЕКРЕАЦИЯ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61839" y="5470767"/>
            <a:ext cx="603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Зонирование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116555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1839" y="710154"/>
            <a:ext cx="780178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Наши предложения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4683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дворы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94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дворы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95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4122" y="2596207"/>
            <a:ext cx="7884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Как сделать среду доступной для максимального количества людей с разными потребностями?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3431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дворы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32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дворы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" y="0"/>
            <a:ext cx="9138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83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дворы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09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4-03-17 в 0.42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708" y="-65"/>
            <a:ext cx="7322292" cy="5289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1838" y="5470767"/>
            <a:ext cx="8502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Участки Москвы, на которых можно организовать подобный путь-прогулку</a:t>
            </a:r>
          </a:p>
        </p:txBody>
      </p:sp>
    </p:spTree>
    <p:extLst>
      <p:ext uri="{BB962C8B-B14F-4D97-AF65-F5344CB8AC3E}">
        <p14:creationId xmlns:p14="http://schemas.microsoft.com/office/powerpoint/2010/main" val="66587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4122" y="2596207"/>
            <a:ext cx="78842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Как создать среду, в которой максимальное количество людей с разными потребностями могут чувствовать себя свободно</a:t>
            </a:r>
            <a:r>
              <a:rPr lang="en-US" sz="2800" dirty="0" smtClean="0"/>
              <a:t>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594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IMG_79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678" y="867833"/>
            <a:ext cx="6858003" cy="51223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98735" y="5470767"/>
            <a:ext cx="603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Спасибо Вам!</a:t>
            </a:r>
          </a:p>
        </p:txBody>
      </p:sp>
    </p:spTree>
    <p:extLst>
      <p:ext uri="{BB962C8B-B14F-4D97-AF65-F5344CB8AC3E}">
        <p14:creationId xmlns:p14="http://schemas.microsoft.com/office/powerpoint/2010/main" val="35594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1839" y="4925638"/>
            <a:ext cx="780178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Александр </a:t>
            </a:r>
            <a:r>
              <a:rPr lang="ru-RU" sz="3200" dirty="0" err="1" smtClean="0"/>
              <a:t>Зайкин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61839" y="5448858"/>
            <a:ext cx="6036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Пользователь-эксперт</a:t>
            </a:r>
          </a:p>
          <a:p>
            <a:r>
              <a:rPr lang="ru-RU" sz="2000" dirty="0" smtClean="0"/>
              <a:t>Полная потеря зрения к 12 годам</a:t>
            </a:r>
            <a:endParaRPr lang="ru-RU" sz="2000" dirty="0"/>
          </a:p>
        </p:txBody>
      </p:sp>
      <p:pic>
        <p:nvPicPr>
          <p:cNvPr id="7" name="Изображение 6" descr="IMG_09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82" y="0"/>
            <a:ext cx="6567518" cy="492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9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1839" y="4925638"/>
            <a:ext cx="780178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Маршрут прогулки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61839" y="5470767"/>
            <a:ext cx="603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Г. Москва, метро Кузнецкий мост</a:t>
            </a:r>
          </a:p>
        </p:txBody>
      </p:sp>
      <p:pic>
        <p:nvPicPr>
          <p:cNvPr id="5" name="Изображение 4" descr="IMG_105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20" y="14943"/>
            <a:ext cx="4815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1839" y="4925638"/>
            <a:ext cx="780178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Недостатки среды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61839" y="5470767"/>
            <a:ext cx="6036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Плохое качество дорог</a:t>
            </a:r>
          </a:p>
          <a:p>
            <a:r>
              <a:rPr lang="ru-RU" sz="2000" dirty="0" smtClean="0"/>
              <a:t>Небезопасные пешеходные переходы</a:t>
            </a:r>
          </a:p>
          <a:p>
            <a:r>
              <a:rPr lang="ru-RU" sz="2000" dirty="0" smtClean="0"/>
              <a:t>Опасные препятствия (ветки деревьев и т.д.)</a:t>
            </a:r>
          </a:p>
        </p:txBody>
      </p:sp>
      <p:pic>
        <p:nvPicPr>
          <p:cNvPr id="3" name="Изображение 2" descr="IMG_78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89546" y="507999"/>
            <a:ext cx="4870824" cy="3638085"/>
          </a:xfrm>
          <a:prstGeom prst="rect">
            <a:avLst/>
          </a:prstGeom>
        </p:spPr>
      </p:pic>
      <p:pic>
        <p:nvPicPr>
          <p:cNvPr id="5" name="Изображение 4" descr="IMG_784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4486" y="4184432"/>
            <a:ext cx="4870824" cy="3638085"/>
          </a:xfrm>
          <a:prstGeom prst="rect">
            <a:avLst/>
          </a:prstGeom>
        </p:spPr>
      </p:pic>
      <p:pic>
        <p:nvPicPr>
          <p:cNvPr id="6" name="Изображение 5" descr="IMG_81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7" y="-108371"/>
            <a:ext cx="5537063" cy="36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3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1839" y="710154"/>
            <a:ext cx="780178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Аспекты безопасности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61839" y="1255283"/>
            <a:ext cx="6036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Непрерывность пути</a:t>
            </a:r>
          </a:p>
          <a:p>
            <a:r>
              <a:rPr lang="ru-RU" sz="2000" dirty="0" smtClean="0"/>
              <a:t>Ориентация в пространстве</a:t>
            </a:r>
          </a:p>
          <a:p>
            <a:r>
              <a:rPr lang="uk-UA" sz="2000" dirty="0" smtClean="0"/>
              <a:t>У</a:t>
            </a:r>
            <a:r>
              <a:rPr lang="ru-RU" sz="2000" dirty="0" err="1" smtClean="0"/>
              <a:t>странение</a:t>
            </a:r>
            <a:r>
              <a:rPr lang="ru-RU" sz="2000" dirty="0" smtClean="0"/>
              <a:t> </a:t>
            </a:r>
            <a:r>
              <a:rPr lang="ru-RU" sz="2000" dirty="0" err="1" smtClean="0"/>
              <a:t>припятствий</a:t>
            </a:r>
            <a:endParaRPr lang="ru-RU" sz="2000" dirty="0" smtClean="0"/>
          </a:p>
          <a:p>
            <a:r>
              <a:rPr lang="ru-RU" sz="2000" dirty="0" smtClean="0"/>
              <a:t>Доступность мест первой необходимости</a:t>
            </a:r>
          </a:p>
          <a:p>
            <a:r>
              <a:rPr lang="ru-RU" sz="2000" dirty="0" err="1" smtClean="0"/>
              <a:t>Опеспечение</a:t>
            </a:r>
            <a:r>
              <a:rPr lang="ru-RU" sz="2000" dirty="0" smtClean="0"/>
              <a:t> первой помощи</a:t>
            </a:r>
          </a:p>
          <a:p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327333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1839" y="5470767"/>
            <a:ext cx="603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Тактильные полосы</a:t>
            </a:r>
          </a:p>
        </p:txBody>
      </p:sp>
      <p:pic>
        <p:nvPicPr>
          <p:cNvPr id="3" name="Изображение 2" descr="7в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467" y="0"/>
            <a:ext cx="4586942" cy="688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3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1839" y="5470767"/>
            <a:ext cx="603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Пандусы</a:t>
            </a:r>
          </a:p>
        </p:txBody>
      </p:sp>
      <p:pic>
        <p:nvPicPr>
          <p:cNvPr id="2" name="Изображение 1" descr="5п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8" y="-15491"/>
            <a:ext cx="7140180" cy="535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7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1839" y="5470767"/>
            <a:ext cx="603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Пешеходные переходы</a:t>
            </a:r>
          </a:p>
        </p:txBody>
      </p:sp>
      <p:pic>
        <p:nvPicPr>
          <p:cNvPr id="2" name="Изображение 1" descr="5ар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34" y="0"/>
            <a:ext cx="7946141" cy="529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7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188</Words>
  <Application>Microsoft Office PowerPoint</Application>
  <PresentationFormat>Экран (4:3)</PresentationFormat>
  <Paragraphs>49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Яна Митасова</dc:creator>
  <cp:lastModifiedBy>Дарья Шаповалова</cp:lastModifiedBy>
  <cp:revision>24</cp:revision>
  <dcterms:created xsi:type="dcterms:W3CDTF">2014-03-16T21:12:49Z</dcterms:created>
  <dcterms:modified xsi:type="dcterms:W3CDTF">2014-03-19T08:07:02Z</dcterms:modified>
</cp:coreProperties>
</file>